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1"/>
  </p:notesMasterIdLst>
  <p:sldIdLst>
    <p:sldId id="256" r:id="rId2"/>
    <p:sldId id="258" r:id="rId3"/>
    <p:sldId id="284" r:id="rId4"/>
    <p:sldId id="294" r:id="rId5"/>
    <p:sldId id="288" r:id="rId6"/>
    <p:sldId id="257" r:id="rId7"/>
    <p:sldId id="259" r:id="rId8"/>
    <p:sldId id="264" r:id="rId9"/>
    <p:sldId id="260" r:id="rId10"/>
    <p:sldId id="261" r:id="rId11"/>
    <p:sldId id="266" r:id="rId12"/>
    <p:sldId id="262" r:id="rId13"/>
    <p:sldId id="263" r:id="rId14"/>
    <p:sldId id="280" r:id="rId15"/>
    <p:sldId id="265" r:id="rId16"/>
    <p:sldId id="267" r:id="rId17"/>
    <p:sldId id="270" r:id="rId18"/>
    <p:sldId id="271" r:id="rId19"/>
    <p:sldId id="279" r:id="rId20"/>
    <p:sldId id="286" r:id="rId21"/>
    <p:sldId id="282" r:id="rId22"/>
    <p:sldId id="292" r:id="rId23"/>
    <p:sldId id="269" r:id="rId24"/>
    <p:sldId id="272" r:id="rId25"/>
    <p:sldId id="289" r:id="rId26"/>
    <p:sldId id="290" r:id="rId27"/>
    <p:sldId id="291" r:id="rId28"/>
    <p:sldId id="283" r:id="rId29"/>
    <p:sldId id="293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hew Cullen" initials="MC" lastIdx="1" clrIdx="0">
    <p:extLst>
      <p:ext uri="{19B8F6BF-5375-455C-9EA6-DF929625EA0E}">
        <p15:presenceInfo xmlns:p15="http://schemas.microsoft.com/office/powerpoint/2012/main" userId="S::mcullen@greenriver.edu::88ca64fb-9d97-4e5d-91be-54126c4e275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46"/>
    <p:restoredTop sz="86488"/>
  </p:normalViewPr>
  <p:slideViewPr>
    <p:cSldViewPr snapToGrid="0" snapToObjects="1">
      <p:cViewPr varScale="1">
        <p:scale>
          <a:sx n="60" d="100"/>
          <a:sy n="60" d="100"/>
        </p:scale>
        <p:origin x="1278" y="72"/>
      </p:cViewPr>
      <p:guideLst/>
    </p:cSldViewPr>
  </p:slideViewPr>
  <p:outlineViewPr>
    <p:cViewPr>
      <p:scale>
        <a:sx n="33" d="100"/>
        <a:sy n="33" d="100"/>
      </p:scale>
      <p:origin x="0" y="-153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6" d="100"/>
          <a:sy n="96" d="100"/>
        </p:scale>
        <p:origin x="2480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image" Target="../media/image11.svg"/><Relationship Id="rId1" Type="http://schemas.openxmlformats.org/officeDocument/2006/relationships/image" Target="../media/image9.png"/><Relationship Id="rId6" Type="http://schemas.openxmlformats.org/officeDocument/2006/relationships/image" Target="../media/image32.svg"/><Relationship Id="rId5" Type="http://schemas.openxmlformats.org/officeDocument/2006/relationships/image" Target="../media/image26.png"/><Relationship Id="rId10" Type="http://schemas.openxmlformats.org/officeDocument/2006/relationships/image" Target="../media/image58.svg"/><Relationship Id="rId4" Type="http://schemas.openxmlformats.org/officeDocument/2006/relationships/image" Target="../media/image54.svg"/><Relationship Id="rId9" Type="http://schemas.openxmlformats.org/officeDocument/2006/relationships/image" Target="../media/image39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0.png"/><Relationship Id="rId4" Type="http://schemas.openxmlformats.org/officeDocument/2006/relationships/image" Target="../media/image11.sv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40.svg"/><Relationship Id="rId2" Type="http://schemas.openxmlformats.org/officeDocument/2006/relationships/image" Target="../media/image30.svg"/><Relationship Id="rId16" Type="http://schemas.openxmlformats.org/officeDocument/2006/relationships/image" Target="../media/image44.svg"/><Relationship Id="rId1" Type="http://schemas.openxmlformats.org/officeDocument/2006/relationships/image" Target="../media/image25.png"/><Relationship Id="rId6" Type="http://schemas.openxmlformats.org/officeDocument/2006/relationships/image" Target="../media/image34.sv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29.png"/><Relationship Id="rId14" Type="http://schemas.openxmlformats.org/officeDocument/2006/relationships/image" Target="../media/image42.sv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34.png"/><Relationship Id="rId7" Type="http://schemas.openxmlformats.org/officeDocument/2006/relationships/image" Target="../media/image10.png"/><Relationship Id="rId2" Type="http://schemas.openxmlformats.org/officeDocument/2006/relationships/image" Target="../media/image46.svg"/><Relationship Id="rId1" Type="http://schemas.openxmlformats.org/officeDocument/2006/relationships/image" Target="../media/image33.png"/><Relationship Id="rId6" Type="http://schemas.openxmlformats.org/officeDocument/2006/relationships/image" Target="../media/image50.svg"/><Relationship Id="rId5" Type="http://schemas.openxmlformats.org/officeDocument/2006/relationships/image" Target="../media/image35.png"/><Relationship Id="rId10" Type="http://schemas.openxmlformats.org/officeDocument/2006/relationships/image" Target="../media/image52.svg"/><Relationship Id="rId4" Type="http://schemas.openxmlformats.org/officeDocument/2006/relationships/image" Target="../media/image48.svg"/><Relationship Id="rId9" Type="http://schemas.openxmlformats.org/officeDocument/2006/relationships/image" Target="../media/image36.pn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image" Target="../media/image11.svg"/><Relationship Id="rId1" Type="http://schemas.openxmlformats.org/officeDocument/2006/relationships/image" Target="../media/image9.png"/><Relationship Id="rId6" Type="http://schemas.openxmlformats.org/officeDocument/2006/relationships/image" Target="../media/image32.svg"/><Relationship Id="rId5" Type="http://schemas.openxmlformats.org/officeDocument/2006/relationships/image" Target="../media/image26.png"/><Relationship Id="rId10" Type="http://schemas.openxmlformats.org/officeDocument/2006/relationships/image" Target="../media/image58.svg"/><Relationship Id="rId4" Type="http://schemas.openxmlformats.org/officeDocument/2006/relationships/image" Target="../media/image54.svg"/><Relationship Id="rId9" Type="http://schemas.openxmlformats.org/officeDocument/2006/relationships/image" Target="../media/image39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0.png"/><Relationship Id="rId4" Type="http://schemas.openxmlformats.org/officeDocument/2006/relationships/image" Target="../media/image11.sv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40.svg"/><Relationship Id="rId2" Type="http://schemas.openxmlformats.org/officeDocument/2006/relationships/image" Target="../media/image30.svg"/><Relationship Id="rId16" Type="http://schemas.openxmlformats.org/officeDocument/2006/relationships/image" Target="../media/image44.svg"/><Relationship Id="rId1" Type="http://schemas.openxmlformats.org/officeDocument/2006/relationships/image" Target="../media/image25.png"/><Relationship Id="rId6" Type="http://schemas.openxmlformats.org/officeDocument/2006/relationships/image" Target="../media/image34.sv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29.png"/><Relationship Id="rId14" Type="http://schemas.openxmlformats.org/officeDocument/2006/relationships/image" Target="../media/image42.sv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34.png"/><Relationship Id="rId7" Type="http://schemas.openxmlformats.org/officeDocument/2006/relationships/image" Target="../media/image10.png"/><Relationship Id="rId2" Type="http://schemas.openxmlformats.org/officeDocument/2006/relationships/image" Target="../media/image46.svg"/><Relationship Id="rId1" Type="http://schemas.openxmlformats.org/officeDocument/2006/relationships/image" Target="../media/image33.png"/><Relationship Id="rId6" Type="http://schemas.openxmlformats.org/officeDocument/2006/relationships/image" Target="../media/image50.svg"/><Relationship Id="rId5" Type="http://schemas.openxmlformats.org/officeDocument/2006/relationships/image" Target="../media/image35.png"/><Relationship Id="rId10" Type="http://schemas.openxmlformats.org/officeDocument/2006/relationships/image" Target="../media/image52.svg"/><Relationship Id="rId4" Type="http://schemas.openxmlformats.org/officeDocument/2006/relationships/image" Target="../media/image48.svg"/><Relationship Id="rId9" Type="http://schemas.openxmlformats.org/officeDocument/2006/relationships/image" Target="../media/image3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F14124-8438-4D3A-83C9-8D553DDDFF8B}" type="doc">
      <dgm:prSet loTypeId="urn:microsoft.com/office/officeart/2005/8/layout/default" loCatId="list" qsTypeId="urn:microsoft.com/office/officeart/2005/8/quickstyle/simple4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D2D0178B-B7F2-4BC4-8280-A3588286A3FC}">
      <dgm:prSet/>
      <dgm:spPr/>
      <dgm:t>
        <a:bodyPr/>
        <a:lstStyle/>
        <a:p>
          <a:r>
            <a:rPr lang="en-US" b="0" i="0"/>
            <a:t>Peggy McIntosh</a:t>
          </a:r>
          <a:endParaRPr lang="en-US"/>
        </a:p>
      </dgm:t>
    </dgm:pt>
    <dgm:pt modelId="{98FEAE23-7EEC-4C45-864C-AC266F5D2F74}" type="parTrans" cxnId="{7D3C6938-ADF1-428C-A085-4B7FB444ECFB}">
      <dgm:prSet/>
      <dgm:spPr/>
      <dgm:t>
        <a:bodyPr/>
        <a:lstStyle/>
        <a:p>
          <a:endParaRPr lang="en-US"/>
        </a:p>
      </dgm:t>
    </dgm:pt>
    <dgm:pt modelId="{2D941285-BEFC-49D8-9353-B28F5B16C3D8}" type="sibTrans" cxnId="{7D3C6938-ADF1-428C-A085-4B7FB444ECFB}">
      <dgm:prSet/>
      <dgm:spPr/>
      <dgm:t>
        <a:bodyPr/>
        <a:lstStyle/>
        <a:p>
          <a:endParaRPr lang="en-US"/>
        </a:p>
      </dgm:t>
    </dgm:pt>
    <dgm:pt modelId="{54A975A2-2A25-4911-AF6A-A1BA9F6DC734}">
      <dgm:prSet/>
      <dgm:spPr/>
      <dgm:t>
        <a:bodyPr/>
        <a:lstStyle/>
        <a:p>
          <a:r>
            <a:rPr lang="en-US" b="0" i="0"/>
            <a:t>Sherry Arnsetin</a:t>
          </a:r>
          <a:endParaRPr lang="en-US"/>
        </a:p>
      </dgm:t>
    </dgm:pt>
    <dgm:pt modelId="{EB17F16C-BE23-4A54-B787-A692CFEA07BA}" type="parTrans" cxnId="{CDD20AA9-98A4-4435-AAA4-EE9573CEEAFE}">
      <dgm:prSet/>
      <dgm:spPr/>
      <dgm:t>
        <a:bodyPr/>
        <a:lstStyle/>
        <a:p>
          <a:endParaRPr lang="en-US"/>
        </a:p>
      </dgm:t>
    </dgm:pt>
    <dgm:pt modelId="{48489BA4-7602-4DC6-B053-C997259C763A}" type="sibTrans" cxnId="{CDD20AA9-98A4-4435-AAA4-EE9573CEEAFE}">
      <dgm:prSet/>
      <dgm:spPr/>
      <dgm:t>
        <a:bodyPr/>
        <a:lstStyle/>
        <a:p>
          <a:endParaRPr lang="en-US"/>
        </a:p>
      </dgm:t>
    </dgm:pt>
    <dgm:pt modelId="{DE52EFCC-5BC9-4719-934A-86F7AE61DF67}">
      <dgm:prSet/>
      <dgm:spPr/>
      <dgm:t>
        <a:bodyPr/>
        <a:lstStyle/>
        <a:p>
          <a:r>
            <a:rPr lang="en-US" b="0" i="0"/>
            <a:t>Sian Ferguson</a:t>
          </a:r>
          <a:endParaRPr lang="en-US"/>
        </a:p>
      </dgm:t>
    </dgm:pt>
    <dgm:pt modelId="{73556BF7-220C-40F6-8F37-FD864434DA20}" type="parTrans" cxnId="{0B3F60EF-A4ED-46EF-9DCE-9802BC30E610}">
      <dgm:prSet/>
      <dgm:spPr/>
      <dgm:t>
        <a:bodyPr/>
        <a:lstStyle/>
        <a:p>
          <a:endParaRPr lang="en-US"/>
        </a:p>
      </dgm:t>
    </dgm:pt>
    <dgm:pt modelId="{5460BACB-981F-4753-BD79-84530C6A5A4F}" type="sibTrans" cxnId="{0B3F60EF-A4ED-46EF-9DCE-9802BC30E610}">
      <dgm:prSet/>
      <dgm:spPr/>
      <dgm:t>
        <a:bodyPr/>
        <a:lstStyle/>
        <a:p>
          <a:endParaRPr lang="en-US"/>
        </a:p>
      </dgm:t>
    </dgm:pt>
    <dgm:pt modelId="{0BF089C7-43E9-4ED8-833A-E68253249BC4}">
      <dgm:prSet/>
      <dgm:spPr/>
      <dgm:t>
        <a:bodyPr/>
        <a:lstStyle/>
        <a:p>
          <a:r>
            <a:rPr lang="en-US" b="0" i="0"/>
            <a:t>Cody Charles</a:t>
          </a:r>
          <a:endParaRPr lang="en-US"/>
        </a:p>
      </dgm:t>
    </dgm:pt>
    <dgm:pt modelId="{40E818D6-CEE5-4B93-914C-9BC0B1C284B7}" type="parTrans" cxnId="{17371957-FF82-40CB-9E73-681CE1067202}">
      <dgm:prSet/>
      <dgm:spPr/>
      <dgm:t>
        <a:bodyPr/>
        <a:lstStyle/>
        <a:p>
          <a:endParaRPr lang="en-US"/>
        </a:p>
      </dgm:t>
    </dgm:pt>
    <dgm:pt modelId="{638D8408-E64F-4893-B70F-04F962EC4CC4}" type="sibTrans" cxnId="{17371957-FF82-40CB-9E73-681CE1067202}">
      <dgm:prSet/>
      <dgm:spPr/>
      <dgm:t>
        <a:bodyPr/>
        <a:lstStyle/>
        <a:p>
          <a:endParaRPr lang="en-US"/>
        </a:p>
      </dgm:t>
    </dgm:pt>
    <dgm:pt modelId="{9A0BC7B9-827E-4697-86DB-83206648BE0A}">
      <dgm:prSet/>
      <dgm:spPr/>
      <dgm:t>
        <a:bodyPr/>
        <a:lstStyle/>
        <a:p>
          <a:r>
            <a:rPr lang="en-US" b="0" i="0"/>
            <a:t>Jamie Utt</a:t>
          </a:r>
          <a:endParaRPr lang="en-US"/>
        </a:p>
      </dgm:t>
    </dgm:pt>
    <dgm:pt modelId="{D0CBE9E8-DCB6-47CC-9709-039F205DC15A}" type="parTrans" cxnId="{16C14F9E-3BD3-4002-A70A-418F66FBE864}">
      <dgm:prSet/>
      <dgm:spPr/>
      <dgm:t>
        <a:bodyPr/>
        <a:lstStyle/>
        <a:p>
          <a:endParaRPr lang="en-US"/>
        </a:p>
      </dgm:t>
    </dgm:pt>
    <dgm:pt modelId="{E72138C4-3E6F-491C-9A4F-E9964E61BA0C}" type="sibTrans" cxnId="{16C14F9E-3BD3-4002-A70A-418F66FBE864}">
      <dgm:prSet/>
      <dgm:spPr/>
      <dgm:t>
        <a:bodyPr/>
        <a:lstStyle/>
        <a:p>
          <a:endParaRPr lang="en-US"/>
        </a:p>
      </dgm:t>
    </dgm:pt>
    <dgm:pt modelId="{BFA0FC3C-5B21-4AFB-8617-AAA90846F785}">
      <dgm:prSet/>
      <dgm:spPr/>
      <dgm:t>
        <a:bodyPr/>
        <a:lstStyle/>
        <a:p>
          <a:r>
            <a:rPr lang="en-US" b="0" i="0"/>
            <a:t>Instructors</a:t>
          </a:r>
          <a:endParaRPr lang="en-US"/>
        </a:p>
      </dgm:t>
    </dgm:pt>
    <dgm:pt modelId="{FF693042-B28B-4D2E-9636-FE3C29274BA3}" type="parTrans" cxnId="{F93467FD-5D12-4C9C-BD99-8BED7888863C}">
      <dgm:prSet/>
      <dgm:spPr/>
      <dgm:t>
        <a:bodyPr/>
        <a:lstStyle/>
        <a:p>
          <a:endParaRPr lang="en-US"/>
        </a:p>
      </dgm:t>
    </dgm:pt>
    <dgm:pt modelId="{CFE76154-5B45-4BD1-B0A4-19C4F1008C27}" type="sibTrans" cxnId="{F93467FD-5D12-4C9C-BD99-8BED7888863C}">
      <dgm:prSet/>
      <dgm:spPr/>
      <dgm:t>
        <a:bodyPr/>
        <a:lstStyle/>
        <a:p>
          <a:endParaRPr lang="en-US"/>
        </a:p>
      </dgm:t>
    </dgm:pt>
    <dgm:pt modelId="{C2A40B0F-1137-4307-AB9A-841518E3BE53}">
      <dgm:prSet/>
      <dgm:spPr/>
      <dgm:t>
        <a:bodyPr/>
        <a:lstStyle/>
        <a:p>
          <a:r>
            <a:rPr lang="en-US" b="0" i="0"/>
            <a:t>Colleagues</a:t>
          </a:r>
          <a:endParaRPr lang="en-US"/>
        </a:p>
      </dgm:t>
    </dgm:pt>
    <dgm:pt modelId="{F9EAE859-00D8-4862-A28C-C8B3F7F71D5A}" type="parTrans" cxnId="{6FDA470E-EB12-4A47-9A81-D232028C5C47}">
      <dgm:prSet/>
      <dgm:spPr/>
      <dgm:t>
        <a:bodyPr/>
        <a:lstStyle/>
        <a:p>
          <a:endParaRPr lang="en-US"/>
        </a:p>
      </dgm:t>
    </dgm:pt>
    <dgm:pt modelId="{4C116623-D124-4DF7-BED4-A2662713249B}" type="sibTrans" cxnId="{6FDA470E-EB12-4A47-9A81-D232028C5C47}">
      <dgm:prSet/>
      <dgm:spPr/>
      <dgm:t>
        <a:bodyPr/>
        <a:lstStyle/>
        <a:p>
          <a:endParaRPr lang="en-US"/>
        </a:p>
      </dgm:t>
    </dgm:pt>
    <dgm:pt modelId="{5CF5FF1E-F392-4CE4-9C02-FDDD6145F481}">
      <dgm:prSet/>
      <dgm:spPr/>
      <dgm:t>
        <a:bodyPr/>
        <a:lstStyle/>
        <a:p>
          <a:r>
            <a:rPr lang="en-US" b="0" i="0"/>
            <a:t>Students</a:t>
          </a:r>
          <a:endParaRPr lang="en-US"/>
        </a:p>
      </dgm:t>
    </dgm:pt>
    <dgm:pt modelId="{408E221A-45E4-4A8C-82B1-460258CE2ECE}" type="parTrans" cxnId="{2FBF979C-BC26-41F9-A2CE-AAC274968835}">
      <dgm:prSet/>
      <dgm:spPr/>
      <dgm:t>
        <a:bodyPr/>
        <a:lstStyle/>
        <a:p>
          <a:endParaRPr lang="en-US"/>
        </a:p>
      </dgm:t>
    </dgm:pt>
    <dgm:pt modelId="{1246F596-BF58-4459-B677-DD8254B01092}" type="sibTrans" cxnId="{2FBF979C-BC26-41F9-A2CE-AAC274968835}">
      <dgm:prSet/>
      <dgm:spPr/>
      <dgm:t>
        <a:bodyPr/>
        <a:lstStyle/>
        <a:p>
          <a:endParaRPr lang="en-US"/>
        </a:p>
      </dgm:t>
    </dgm:pt>
    <dgm:pt modelId="{D380B901-A30F-489E-96D2-57000620DA4B}">
      <dgm:prSet/>
      <dgm:spPr/>
      <dgm:t>
        <a:bodyPr/>
        <a:lstStyle/>
        <a:p>
          <a:r>
            <a:rPr lang="en-US" b="0" i="0"/>
            <a:t>Loved Ones</a:t>
          </a:r>
          <a:endParaRPr lang="en-US"/>
        </a:p>
      </dgm:t>
    </dgm:pt>
    <dgm:pt modelId="{77EDF5B7-F4D7-4C08-907B-7DBBC3D04F40}" type="parTrans" cxnId="{11DC339D-3B5D-40E4-8A73-F898195DC8AD}">
      <dgm:prSet/>
      <dgm:spPr/>
      <dgm:t>
        <a:bodyPr/>
        <a:lstStyle/>
        <a:p>
          <a:endParaRPr lang="en-US"/>
        </a:p>
      </dgm:t>
    </dgm:pt>
    <dgm:pt modelId="{88DE91DA-2349-483B-9105-AC325C9BF9BE}" type="sibTrans" cxnId="{11DC339D-3B5D-40E4-8A73-F898195DC8AD}">
      <dgm:prSet/>
      <dgm:spPr/>
      <dgm:t>
        <a:bodyPr/>
        <a:lstStyle/>
        <a:p>
          <a:endParaRPr lang="en-US"/>
        </a:p>
      </dgm:t>
    </dgm:pt>
    <dgm:pt modelId="{E039B1A8-DD4F-9C45-A30E-B6D86DCEDCF0}" type="pres">
      <dgm:prSet presAssocID="{09F14124-8438-4D3A-83C9-8D553DDDFF8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9431333-4DA0-7D43-90EC-EF6073E62E05}" type="pres">
      <dgm:prSet presAssocID="{D2D0178B-B7F2-4BC4-8280-A3588286A3FC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53FC55-470F-3542-BB58-85A922A7C2D0}" type="pres">
      <dgm:prSet presAssocID="{2D941285-BEFC-49D8-9353-B28F5B16C3D8}" presName="sibTrans" presStyleCnt="0"/>
      <dgm:spPr/>
    </dgm:pt>
    <dgm:pt modelId="{3DCC3B8E-DC6C-8445-BEFB-1C25652F802E}" type="pres">
      <dgm:prSet presAssocID="{54A975A2-2A25-4911-AF6A-A1BA9F6DC734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A67CCB-FF47-A84C-BD95-9BD7F547CA6D}" type="pres">
      <dgm:prSet presAssocID="{48489BA4-7602-4DC6-B053-C997259C763A}" presName="sibTrans" presStyleCnt="0"/>
      <dgm:spPr/>
    </dgm:pt>
    <dgm:pt modelId="{5D61DF8A-7C95-6E4F-A44D-7D2AE07E9ED0}" type="pres">
      <dgm:prSet presAssocID="{DE52EFCC-5BC9-4719-934A-86F7AE61DF67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B6359F-6468-C34B-A829-1E8DB9AA695F}" type="pres">
      <dgm:prSet presAssocID="{5460BACB-981F-4753-BD79-84530C6A5A4F}" presName="sibTrans" presStyleCnt="0"/>
      <dgm:spPr/>
    </dgm:pt>
    <dgm:pt modelId="{0FDA7530-51DA-1245-ADE6-9F775FA62EDD}" type="pres">
      <dgm:prSet presAssocID="{0BF089C7-43E9-4ED8-833A-E68253249BC4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0AD02D-CE14-0046-9DEE-625191FAA3DB}" type="pres">
      <dgm:prSet presAssocID="{638D8408-E64F-4893-B70F-04F962EC4CC4}" presName="sibTrans" presStyleCnt="0"/>
      <dgm:spPr/>
    </dgm:pt>
    <dgm:pt modelId="{4C15405A-4621-8648-BD57-F14652F54012}" type="pres">
      <dgm:prSet presAssocID="{9A0BC7B9-827E-4697-86DB-83206648BE0A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C098CA-C2A3-D640-8037-8D7B1A52AE75}" type="pres">
      <dgm:prSet presAssocID="{E72138C4-3E6F-491C-9A4F-E9964E61BA0C}" presName="sibTrans" presStyleCnt="0"/>
      <dgm:spPr/>
    </dgm:pt>
    <dgm:pt modelId="{83003903-0EB6-EB4D-B8DE-05D6F3F0FF9E}" type="pres">
      <dgm:prSet presAssocID="{BFA0FC3C-5B21-4AFB-8617-AAA90846F785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05F681-9BFF-FC4B-A046-5B6E3CFA5549}" type="pres">
      <dgm:prSet presAssocID="{CFE76154-5B45-4BD1-B0A4-19C4F1008C27}" presName="sibTrans" presStyleCnt="0"/>
      <dgm:spPr/>
    </dgm:pt>
    <dgm:pt modelId="{DDE82B6D-BFD9-D04B-BF9F-6FC287D3669E}" type="pres">
      <dgm:prSet presAssocID="{C2A40B0F-1137-4307-AB9A-841518E3BE53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54004D-93FD-9549-8CD3-13831179FFA9}" type="pres">
      <dgm:prSet presAssocID="{4C116623-D124-4DF7-BED4-A2662713249B}" presName="sibTrans" presStyleCnt="0"/>
      <dgm:spPr/>
    </dgm:pt>
    <dgm:pt modelId="{D77FDD72-17DF-134C-BAB4-9A622D8E7B1D}" type="pres">
      <dgm:prSet presAssocID="{5CF5FF1E-F392-4CE4-9C02-FDDD6145F481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16F442-E40F-4241-9477-1DE14464997C}" type="pres">
      <dgm:prSet presAssocID="{1246F596-BF58-4459-B677-DD8254B01092}" presName="sibTrans" presStyleCnt="0"/>
      <dgm:spPr/>
    </dgm:pt>
    <dgm:pt modelId="{4388AF35-C836-5344-B06D-688062086D96}" type="pres">
      <dgm:prSet presAssocID="{D380B901-A30F-489E-96D2-57000620DA4B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03A601F-5E66-F24C-B62F-CCCEE9D8D9EF}" type="presOf" srcId="{D380B901-A30F-489E-96D2-57000620DA4B}" destId="{4388AF35-C836-5344-B06D-688062086D96}" srcOrd="0" destOrd="0" presId="urn:microsoft.com/office/officeart/2005/8/layout/default"/>
    <dgm:cxn modelId="{DEE55C8E-D05A-844D-ABFF-E45B9B47A7E3}" type="presOf" srcId="{09F14124-8438-4D3A-83C9-8D553DDDFF8B}" destId="{E039B1A8-DD4F-9C45-A30E-B6D86DCEDCF0}" srcOrd="0" destOrd="0" presId="urn:microsoft.com/office/officeart/2005/8/layout/default"/>
    <dgm:cxn modelId="{3F7ED0CF-4A79-784D-8BA7-06C5CDE55C89}" type="presOf" srcId="{C2A40B0F-1137-4307-AB9A-841518E3BE53}" destId="{DDE82B6D-BFD9-D04B-BF9F-6FC287D3669E}" srcOrd="0" destOrd="0" presId="urn:microsoft.com/office/officeart/2005/8/layout/default"/>
    <dgm:cxn modelId="{3A9707B8-6A32-4E44-842D-503FCFB12DAD}" type="presOf" srcId="{DE52EFCC-5BC9-4719-934A-86F7AE61DF67}" destId="{5D61DF8A-7C95-6E4F-A44D-7D2AE07E9ED0}" srcOrd="0" destOrd="0" presId="urn:microsoft.com/office/officeart/2005/8/layout/default"/>
    <dgm:cxn modelId="{0786440D-BC05-1F4E-88E5-B28F6CFCAEC7}" type="presOf" srcId="{BFA0FC3C-5B21-4AFB-8617-AAA90846F785}" destId="{83003903-0EB6-EB4D-B8DE-05D6F3F0FF9E}" srcOrd="0" destOrd="0" presId="urn:microsoft.com/office/officeart/2005/8/layout/default"/>
    <dgm:cxn modelId="{A7A68D47-4AF3-9945-9C72-746E0280A620}" type="presOf" srcId="{0BF089C7-43E9-4ED8-833A-E68253249BC4}" destId="{0FDA7530-51DA-1245-ADE6-9F775FA62EDD}" srcOrd="0" destOrd="0" presId="urn:microsoft.com/office/officeart/2005/8/layout/default"/>
    <dgm:cxn modelId="{11DC339D-3B5D-40E4-8A73-F898195DC8AD}" srcId="{09F14124-8438-4D3A-83C9-8D553DDDFF8B}" destId="{D380B901-A30F-489E-96D2-57000620DA4B}" srcOrd="8" destOrd="0" parTransId="{77EDF5B7-F4D7-4C08-907B-7DBBC3D04F40}" sibTransId="{88DE91DA-2349-483B-9105-AC325C9BF9BE}"/>
    <dgm:cxn modelId="{F93467FD-5D12-4C9C-BD99-8BED7888863C}" srcId="{09F14124-8438-4D3A-83C9-8D553DDDFF8B}" destId="{BFA0FC3C-5B21-4AFB-8617-AAA90846F785}" srcOrd="5" destOrd="0" parTransId="{FF693042-B28B-4D2E-9636-FE3C29274BA3}" sibTransId="{CFE76154-5B45-4BD1-B0A4-19C4F1008C27}"/>
    <dgm:cxn modelId="{2FBF979C-BC26-41F9-A2CE-AAC274968835}" srcId="{09F14124-8438-4D3A-83C9-8D553DDDFF8B}" destId="{5CF5FF1E-F392-4CE4-9C02-FDDD6145F481}" srcOrd="7" destOrd="0" parTransId="{408E221A-45E4-4A8C-82B1-460258CE2ECE}" sibTransId="{1246F596-BF58-4459-B677-DD8254B01092}"/>
    <dgm:cxn modelId="{6FDA470E-EB12-4A47-9A81-D232028C5C47}" srcId="{09F14124-8438-4D3A-83C9-8D553DDDFF8B}" destId="{C2A40B0F-1137-4307-AB9A-841518E3BE53}" srcOrd="6" destOrd="0" parTransId="{F9EAE859-00D8-4862-A28C-C8B3F7F71D5A}" sibTransId="{4C116623-D124-4DF7-BED4-A2662713249B}"/>
    <dgm:cxn modelId="{43AD9C62-ACB5-EA44-B627-34E7FAC8341F}" type="presOf" srcId="{9A0BC7B9-827E-4697-86DB-83206648BE0A}" destId="{4C15405A-4621-8648-BD57-F14652F54012}" srcOrd="0" destOrd="0" presId="urn:microsoft.com/office/officeart/2005/8/layout/default"/>
    <dgm:cxn modelId="{17371957-FF82-40CB-9E73-681CE1067202}" srcId="{09F14124-8438-4D3A-83C9-8D553DDDFF8B}" destId="{0BF089C7-43E9-4ED8-833A-E68253249BC4}" srcOrd="3" destOrd="0" parTransId="{40E818D6-CEE5-4B93-914C-9BC0B1C284B7}" sibTransId="{638D8408-E64F-4893-B70F-04F962EC4CC4}"/>
    <dgm:cxn modelId="{7D3C6938-ADF1-428C-A085-4B7FB444ECFB}" srcId="{09F14124-8438-4D3A-83C9-8D553DDDFF8B}" destId="{D2D0178B-B7F2-4BC4-8280-A3588286A3FC}" srcOrd="0" destOrd="0" parTransId="{98FEAE23-7EEC-4C45-864C-AC266F5D2F74}" sibTransId="{2D941285-BEFC-49D8-9353-B28F5B16C3D8}"/>
    <dgm:cxn modelId="{D78AF209-E840-5744-93C5-116BC684A658}" type="presOf" srcId="{D2D0178B-B7F2-4BC4-8280-A3588286A3FC}" destId="{39431333-4DA0-7D43-90EC-EF6073E62E05}" srcOrd="0" destOrd="0" presId="urn:microsoft.com/office/officeart/2005/8/layout/default"/>
    <dgm:cxn modelId="{16C14F9E-3BD3-4002-A70A-418F66FBE864}" srcId="{09F14124-8438-4D3A-83C9-8D553DDDFF8B}" destId="{9A0BC7B9-827E-4697-86DB-83206648BE0A}" srcOrd="4" destOrd="0" parTransId="{D0CBE9E8-DCB6-47CC-9709-039F205DC15A}" sibTransId="{E72138C4-3E6F-491C-9A4F-E9964E61BA0C}"/>
    <dgm:cxn modelId="{CDD20AA9-98A4-4435-AAA4-EE9573CEEAFE}" srcId="{09F14124-8438-4D3A-83C9-8D553DDDFF8B}" destId="{54A975A2-2A25-4911-AF6A-A1BA9F6DC734}" srcOrd="1" destOrd="0" parTransId="{EB17F16C-BE23-4A54-B787-A692CFEA07BA}" sibTransId="{48489BA4-7602-4DC6-B053-C997259C763A}"/>
    <dgm:cxn modelId="{824641C4-6D24-8040-864C-BD646D9F826B}" type="presOf" srcId="{5CF5FF1E-F392-4CE4-9C02-FDDD6145F481}" destId="{D77FDD72-17DF-134C-BAB4-9A622D8E7B1D}" srcOrd="0" destOrd="0" presId="urn:microsoft.com/office/officeart/2005/8/layout/default"/>
    <dgm:cxn modelId="{8BBC886F-14E5-6F48-A8A9-905127F7A00D}" type="presOf" srcId="{54A975A2-2A25-4911-AF6A-A1BA9F6DC734}" destId="{3DCC3B8E-DC6C-8445-BEFB-1C25652F802E}" srcOrd="0" destOrd="0" presId="urn:microsoft.com/office/officeart/2005/8/layout/default"/>
    <dgm:cxn modelId="{0B3F60EF-A4ED-46EF-9DCE-9802BC30E610}" srcId="{09F14124-8438-4D3A-83C9-8D553DDDFF8B}" destId="{DE52EFCC-5BC9-4719-934A-86F7AE61DF67}" srcOrd="2" destOrd="0" parTransId="{73556BF7-220C-40F6-8F37-FD864434DA20}" sibTransId="{5460BACB-981F-4753-BD79-84530C6A5A4F}"/>
    <dgm:cxn modelId="{BF90313A-E3E3-284D-BABA-488F2081058F}" type="presParOf" srcId="{E039B1A8-DD4F-9C45-A30E-B6D86DCEDCF0}" destId="{39431333-4DA0-7D43-90EC-EF6073E62E05}" srcOrd="0" destOrd="0" presId="urn:microsoft.com/office/officeart/2005/8/layout/default"/>
    <dgm:cxn modelId="{41462F20-2563-D94B-8B6C-BD10FD2653F0}" type="presParOf" srcId="{E039B1A8-DD4F-9C45-A30E-B6D86DCEDCF0}" destId="{0853FC55-470F-3542-BB58-85A922A7C2D0}" srcOrd="1" destOrd="0" presId="urn:microsoft.com/office/officeart/2005/8/layout/default"/>
    <dgm:cxn modelId="{52A5112D-EA75-FD4E-862C-045CF22B0109}" type="presParOf" srcId="{E039B1A8-DD4F-9C45-A30E-B6D86DCEDCF0}" destId="{3DCC3B8E-DC6C-8445-BEFB-1C25652F802E}" srcOrd="2" destOrd="0" presId="urn:microsoft.com/office/officeart/2005/8/layout/default"/>
    <dgm:cxn modelId="{2E0C1B07-271B-2941-8605-CD73F2E65575}" type="presParOf" srcId="{E039B1A8-DD4F-9C45-A30E-B6D86DCEDCF0}" destId="{B8A67CCB-FF47-A84C-BD95-9BD7F547CA6D}" srcOrd="3" destOrd="0" presId="urn:microsoft.com/office/officeart/2005/8/layout/default"/>
    <dgm:cxn modelId="{CA718ED6-01FC-3849-9B17-0A7C30288F39}" type="presParOf" srcId="{E039B1A8-DD4F-9C45-A30E-B6D86DCEDCF0}" destId="{5D61DF8A-7C95-6E4F-A44D-7D2AE07E9ED0}" srcOrd="4" destOrd="0" presId="urn:microsoft.com/office/officeart/2005/8/layout/default"/>
    <dgm:cxn modelId="{E674C48D-E5BA-E847-B036-8083B13B4D43}" type="presParOf" srcId="{E039B1A8-DD4F-9C45-A30E-B6D86DCEDCF0}" destId="{85B6359F-6468-C34B-A829-1E8DB9AA695F}" srcOrd="5" destOrd="0" presId="urn:microsoft.com/office/officeart/2005/8/layout/default"/>
    <dgm:cxn modelId="{F20E1A98-20B0-5445-B560-163492D667B1}" type="presParOf" srcId="{E039B1A8-DD4F-9C45-A30E-B6D86DCEDCF0}" destId="{0FDA7530-51DA-1245-ADE6-9F775FA62EDD}" srcOrd="6" destOrd="0" presId="urn:microsoft.com/office/officeart/2005/8/layout/default"/>
    <dgm:cxn modelId="{F96A9F12-BD47-7A41-BE3F-5E242D019938}" type="presParOf" srcId="{E039B1A8-DD4F-9C45-A30E-B6D86DCEDCF0}" destId="{830AD02D-CE14-0046-9DEE-625191FAA3DB}" srcOrd="7" destOrd="0" presId="urn:microsoft.com/office/officeart/2005/8/layout/default"/>
    <dgm:cxn modelId="{60E47F32-7015-4C4D-80E9-F3CBE241D004}" type="presParOf" srcId="{E039B1A8-DD4F-9C45-A30E-B6D86DCEDCF0}" destId="{4C15405A-4621-8648-BD57-F14652F54012}" srcOrd="8" destOrd="0" presId="urn:microsoft.com/office/officeart/2005/8/layout/default"/>
    <dgm:cxn modelId="{AFDA6FC9-6666-1947-9112-2A15A6A8BE97}" type="presParOf" srcId="{E039B1A8-DD4F-9C45-A30E-B6D86DCEDCF0}" destId="{05C098CA-C2A3-D640-8037-8D7B1A52AE75}" srcOrd="9" destOrd="0" presId="urn:microsoft.com/office/officeart/2005/8/layout/default"/>
    <dgm:cxn modelId="{9A0387BC-336D-884D-8C9F-5C1DE62F715D}" type="presParOf" srcId="{E039B1A8-DD4F-9C45-A30E-B6D86DCEDCF0}" destId="{83003903-0EB6-EB4D-B8DE-05D6F3F0FF9E}" srcOrd="10" destOrd="0" presId="urn:microsoft.com/office/officeart/2005/8/layout/default"/>
    <dgm:cxn modelId="{E57B9478-CB19-2C4F-9A09-F63F1FB967AE}" type="presParOf" srcId="{E039B1A8-DD4F-9C45-A30E-B6D86DCEDCF0}" destId="{5705F681-9BFF-FC4B-A046-5B6E3CFA5549}" srcOrd="11" destOrd="0" presId="urn:microsoft.com/office/officeart/2005/8/layout/default"/>
    <dgm:cxn modelId="{0673BDE1-6088-514D-9F01-37FD7F5792E4}" type="presParOf" srcId="{E039B1A8-DD4F-9C45-A30E-B6D86DCEDCF0}" destId="{DDE82B6D-BFD9-D04B-BF9F-6FC287D3669E}" srcOrd="12" destOrd="0" presId="urn:microsoft.com/office/officeart/2005/8/layout/default"/>
    <dgm:cxn modelId="{F03B59AA-9D17-D840-BAC3-6FB71E6AF746}" type="presParOf" srcId="{E039B1A8-DD4F-9C45-A30E-B6D86DCEDCF0}" destId="{5D54004D-93FD-9549-8CD3-13831179FFA9}" srcOrd="13" destOrd="0" presId="urn:microsoft.com/office/officeart/2005/8/layout/default"/>
    <dgm:cxn modelId="{695AA8AC-E34F-2A4E-912A-680D842E89BD}" type="presParOf" srcId="{E039B1A8-DD4F-9C45-A30E-B6D86DCEDCF0}" destId="{D77FDD72-17DF-134C-BAB4-9A622D8E7B1D}" srcOrd="14" destOrd="0" presId="urn:microsoft.com/office/officeart/2005/8/layout/default"/>
    <dgm:cxn modelId="{C5652872-E81A-0A43-87C7-703739EC3FCF}" type="presParOf" srcId="{E039B1A8-DD4F-9C45-A30E-B6D86DCEDCF0}" destId="{B816F442-E40F-4241-9477-1DE14464997C}" srcOrd="15" destOrd="0" presId="urn:microsoft.com/office/officeart/2005/8/layout/default"/>
    <dgm:cxn modelId="{0F978DDF-C3C2-7246-9014-4C7D0D294222}" type="presParOf" srcId="{E039B1A8-DD4F-9C45-A30E-B6D86DCEDCF0}" destId="{4388AF35-C836-5344-B06D-688062086D96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4E167A0-5C22-48D1-AB77-8E48323EA6F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B6732BE5-B22A-417F-A908-B41BB9A06046}">
      <dgm:prSet/>
      <dgm:spPr/>
      <dgm:t>
        <a:bodyPr/>
        <a:lstStyle/>
        <a:p>
          <a:r>
            <a:rPr lang="en-US"/>
            <a:t>By topic</a:t>
          </a:r>
        </a:p>
      </dgm:t>
    </dgm:pt>
    <dgm:pt modelId="{3F961513-208F-4026-80E8-28B2FAE252BF}" type="parTrans" cxnId="{37683819-4692-41FB-9ED7-05B327CE53C6}">
      <dgm:prSet/>
      <dgm:spPr/>
      <dgm:t>
        <a:bodyPr/>
        <a:lstStyle/>
        <a:p>
          <a:endParaRPr lang="en-US"/>
        </a:p>
      </dgm:t>
    </dgm:pt>
    <dgm:pt modelId="{3024C856-351E-4F6C-A211-255942312971}" type="sibTrans" cxnId="{37683819-4692-41FB-9ED7-05B327CE53C6}">
      <dgm:prSet/>
      <dgm:spPr/>
      <dgm:t>
        <a:bodyPr/>
        <a:lstStyle/>
        <a:p>
          <a:endParaRPr lang="en-US"/>
        </a:p>
      </dgm:t>
    </dgm:pt>
    <dgm:pt modelId="{475D892E-0B52-4F10-8B4F-008C6B054653}">
      <dgm:prSet/>
      <dgm:spPr/>
      <dgm:t>
        <a:bodyPr/>
        <a:lstStyle/>
        <a:p>
          <a:r>
            <a:rPr lang="en-US"/>
            <a:t>For resources</a:t>
          </a:r>
        </a:p>
      </dgm:t>
    </dgm:pt>
    <dgm:pt modelId="{D332ECEF-A6EC-42F9-89EB-17F2CE01DC03}" type="parTrans" cxnId="{C6909A39-B191-436A-8DB9-28BD7B995DE6}">
      <dgm:prSet/>
      <dgm:spPr/>
      <dgm:t>
        <a:bodyPr/>
        <a:lstStyle/>
        <a:p>
          <a:endParaRPr lang="en-US"/>
        </a:p>
      </dgm:t>
    </dgm:pt>
    <dgm:pt modelId="{926FB072-6C94-4B67-B406-22B452A505C7}" type="sibTrans" cxnId="{C6909A39-B191-436A-8DB9-28BD7B995DE6}">
      <dgm:prSet/>
      <dgm:spPr/>
      <dgm:t>
        <a:bodyPr/>
        <a:lstStyle/>
        <a:p>
          <a:endParaRPr lang="en-US"/>
        </a:p>
      </dgm:t>
    </dgm:pt>
    <dgm:pt modelId="{B38A7507-C924-4076-BAA5-B018C72B29E4}">
      <dgm:prSet/>
      <dgm:spPr/>
      <dgm:t>
        <a:bodyPr/>
        <a:lstStyle/>
        <a:p>
          <a:r>
            <a:rPr lang="en-US"/>
            <a:t>“Current issues facing…”</a:t>
          </a:r>
        </a:p>
      </dgm:t>
    </dgm:pt>
    <dgm:pt modelId="{2B8D1071-1C98-4A88-ACAF-48DAE99A1D96}" type="parTrans" cxnId="{B4084959-8DE8-4E71-B6FE-A350A4CCFC43}">
      <dgm:prSet/>
      <dgm:spPr/>
      <dgm:t>
        <a:bodyPr/>
        <a:lstStyle/>
        <a:p>
          <a:endParaRPr lang="en-US"/>
        </a:p>
      </dgm:t>
    </dgm:pt>
    <dgm:pt modelId="{858D0562-25C0-429F-A228-D2A311797368}" type="sibTrans" cxnId="{B4084959-8DE8-4E71-B6FE-A350A4CCFC43}">
      <dgm:prSet/>
      <dgm:spPr/>
      <dgm:t>
        <a:bodyPr/>
        <a:lstStyle/>
        <a:p>
          <a:endParaRPr lang="en-US"/>
        </a:p>
      </dgm:t>
    </dgm:pt>
    <dgm:pt modelId="{FC1AA790-D32A-451C-AE16-A82E293AA853}">
      <dgm:prSet/>
      <dgm:spPr/>
      <dgm:t>
        <a:bodyPr/>
        <a:lstStyle/>
        <a:p>
          <a:r>
            <a:rPr lang="en-US"/>
            <a:t>“Types of privilege…”</a:t>
          </a:r>
        </a:p>
      </dgm:t>
    </dgm:pt>
    <dgm:pt modelId="{D88713EB-49CE-471E-B55D-0BE59DCA1F53}" type="parTrans" cxnId="{13061A7F-49F0-4455-BA24-50BCB95721C5}">
      <dgm:prSet/>
      <dgm:spPr/>
      <dgm:t>
        <a:bodyPr/>
        <a:lstStyle/>
        <a:p>
          <a:endParaRPr lang="en-US"/>
        </a:p>
      </dgm:t>
    </dgm:pt>
    <dgm:pt modelId="{AA027B54-9AB5-4455-B13F-C6CEBC99B531}" type="sibTrans" cxnId="{13061A7F-49F0-4455-BA24-50BCB95721C5}">
      <dgm:prSet/>
      <dgm:spPr/>
      <dgm:t>
        <a:bodyPr/>
        <a:lstStyle/>
        <a:p>
          <a:endParaRPr lang="en-US"/>
        </a:p>
      </dgm:t>
    </dgm:pt>
    <dgm:pt modelId="{524E05D9-D052-4F6A-BE26-326CA9C931AC}">
      <dgm:prSet/>
      <dgm:spPr/>
      <dgm:t>
        <a:bodyPr/>
        <a:lstStyle/>
        <a:p>
          <a:r>
            <a:rPr lang="en-US"/>
            <a:t>“Important terms relating to…”</a:t>
          </a:r>
        </a:p>
      </dgm:t>
    </dgm:pt>
    <dgm:pt modelId="{4856A5D7-BE69-40AA-B067-E7AD7EBAE55D}" type="parTrans" cxnId="{569E25E5-5E29-40E1-AC0E-C3050A23EEF1}">
      <dgm:prSet/>
      <dgm:spPr/>
      <dgm:t>
        <a:bodyPr/>
        <a:lstStyle/>
        <a:p>
          <a:endParaRPr lang="en-US"/>
        </a:p>
      </dgm:t>
    </dgm:pt>
    <dgm:pt modelId="{D7EF6DF6-BB49-4400-8EA4-88A89913CE54}" type="sibTrans" cxnId="{569E25E5-5E29-40E1-AC0E-C3050A23EEF1}">
      <dgm:prSet/>
      <dgm:spPr/>
      <dgm:t>
        <a:bodyPr/>
        <a:lstStyle/>
        <a:p>
          <a:endParaRPr lang="en-US"/>
        </a:p>
      </dgm:t>
    </dgm:pt>
    <dgm:pt modelId="{89D81A96-AE8F-4D9E-937D-A36AFA5E862C}" type="pres">
      <dgm:prSet presAssocID="{E4E167A0-5C22-48D1-AB77-8E48323EA6F5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515FD16-896B-43F1-98E6-640997DBB1EF}" type="pres">
      <dgm:prSet presAssocID="{B6732BE5-B22A-417F-A908-B41BB9A06046}" presName="compNode" presStyleCnt="0"/>
      <dgm:spPr/>
    </dgm:pt>
    <dgm:pt modelId="{9832BEC7-C085-44D3-BB7E-3EF92BE2989F}" type="pres">
      <dgm:prSet presAssocID="{B6732BE5-B22A-417F-A908-B41BB9A06046}" presName="bgRect" presStyleLbl="bgShp" presStyleIdx="0" presStyleCnt="5"/>
      <dgm:spPr/>
    </dgm:pt>
    <dgm:pt modelId="{CA471D11-55A5-44C6-90FD-083EBA2357DA}" type="pres">
      <dgm:prSet presAssocID="{B6732BE5-B22A-417F-A908-B41BB9A06046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2030D061-A4F7-4819-BD6B-7459DCC1D66C}" type="pres">
      <dgm:prSet presAssocID="{B6732BE5-B22A-417F-A908-B41BB9A06046}" presName="spaceRect" presStyleCnt="0"/>
      <dgm:spPr/>
    </dgm:pt>
    <dgm:pt modelId="{F9CD0645-E909-4524-83AE-6298D9A548FA}" type="pres">
      <dgm:prSet presAssocID="{B6732BE5-B22A-417F-A908-B41BB9A06046}" presName="parTx" presStyleLbl="revTx" presStyleIdx="0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9942408D-4CDE-4CB6-9985-4F028D9A38E8}" type="pres">
      <dgm:prSet presAssocID="{3024C856-351E-4F6C-A211-255942312971}" presName="sibTrans" presStyleCnt="0"/>
      <dgm:spPr/>
    </dgm:pt>
    <dgm:pt modelId="{BDC66161-68D9-48C1-8009-0B2D25532515}" type="pres">
      <dgm:prSet presAssocID="{475D892E-0B52-4F10-8B4F-008C6B054653}" presName="compNode" presStyleCnt="0"/>
      <dgm:spPr/>
    </dgm:pt>
    <dgm:pt modelId="{D14045E8-3E0B-46C9-8463-F455A5C2EBDF}" type="pres">
      <dgm:prSet presAssocID="{475D892E-0B52-4F10-8B4F-008C6B054653}" presName="bgRect" presStyleLbl="bgShp" presStyleIdx="1" presStyleCnt="5"/>
      <dgm:spPr/>
    </dgm:pt>
    <dgm:pt modelId="{530DBFC1-9F0B-4A8C-9254-87BBAA270729}" type="pres">
      <dgm:prSet presAssocID="{475D892E-0B52-4F10-8B4F-008C6B054653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 on Shelf"/>
        </a:ext>
      </dgm:extLst>
    </dgm:pt>
    <dgm:pt modelId="{EAC2B0C6-85F2-467D-8C4C-192B92C62950}" type="pres">
      <dgm:prSet presAssocID="{475D892E-0B52-4F10-8B4F-008C6B054653}" presName="spaceRect" presStyleCnt="0"/>
      <dgm:spPr/>
    </dgm:pt>
    <dgm:pt modelId="{2CC3B5DF-AF9D-48AF-93B5-70F51EF80D69}" type="pres">
      <dgm:prSet presAssocID="{475D892E-0B52-4F10-8B4F-008C6B054653}" presName="parTx" presStyleLbl="revTx" presStyleIdx="1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1730915B-3E46-492D-853F-E18DD1DBE136}" type="pres">
      <dgm:prSet presAssocID="{926FB072-6C94-4B67-B406-22B452A505C7}" presName="sibTrans" presStyleCnt="0"/>
      <dgm:spPr/>
    </dgm:pt>
    <dgm:pt modelId="{1B4CC707-1E91-4286-BE65-671A34F72798}" type="pres">
      <dgm:prSet presAssocID="{B38A7507-C924-4076-BAA5-B018C72B29E4}" presName="compNode" presStyleCnt="0"/>
      <dgm:spPr/>
    </dgm:pt>
    <dgm:pt modelId="{8EDECD60-FF4C-491C-9E5B-FD0E4816DA26}" type="pres">
      <dgm:prSet presAssocID="{B38A7507-C924-4076-BAA5-B018C72B29E4}" presName="bgRect" presStyleLbl="bgShp" presStyleIdx="2" presStyleCnt="5"/>
      <dgm:spPr/>
    </dgm:pt>
    <dgm:pt modelId="{3CDDD354-EE18-45CC-839F-A1AEE8106C91}" type="pres">
      <dgm:prSet presAssocID="{B38A7507-C924-4076-BAA5-B018C72B29E4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7B0FE22A-3FDB-472B-B97B-D88D1C1F14BE}" type="pres">
      <dgm:prSet presAssocID="{B38A7507-C924-4076-BAA5-B018C72B29E4}" presName="spaceRect" presStyleCnt="0"/>
      <dgm:spPr/>
    </dgm:pt>
    <dgm:pt modelId="{21F116FD-FADB-4DEB-8FCD-D445AFDF202F}" type="pres">
      <dgm:prSet presAssocID="{B38A7507-C924-4076-BAA5-B018C72B29E4}" presName="parTx" presStyleLbl="revTx" presStyleIdx="2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1779CC10-54C3-4499-817A-17E9ABC64060}" type="pres">
      <dgm:prSet presAssocID="{858D0562-25C0-429F-A228-D2A311797368}" presName="sibTrans" presStyleCnt="0"/>
      <dgm:spPr/>
    </dgm:pt>
    <dgm:pt modelId="{A5EA017D-F0E2-4F28-90B9-3AAC2FE5B7FA}" type="pres">
      <dgm:prSet presAssocID="{FC1AA790-D32A-451C-AE16-A82E293AA853}" presName="compNode" presStyleCnt="0"/>
      <dgm:spPr/>
    </dgm:pt>
    <dgm:pt modelId="{53121FF8-FF83-4D96-94F6-D96A91F0426B}" type="pres">
      <dgm:prSet presAssocID="{FC1AA790-D32A-451C-AE16-A82E293AA853}" presName="bgRect" presStyleLbl="bgShp" presStyleIdx="3" presStyleCnt="5"/>
      <dgm:spPr/>
    </dgm:pt>
    <dgm:pt modelId="{D98206D9-EC41-4FAA-B22F-1E4493BD4BBB}" type="pres">
      <dgm:prSet presAssocID="{FC1AA790-D32A-451C-AE16-A82E293AA853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2413B9A3-1D05-4EC4-BDEF-E920D9370B2C}" type="pres">
      <dgm:prSet presAssocID="{FC1AA790-D32A-451C-AE16-A82E293AA853}" presName="spaceRect" presStyleCnt="0"/>
      <dgm:spPr/>
    </dgm:pt>
    <dgm:pt modelId="{4B8AD3C8-7FBF-4B92-998F-32FE443C6179}" type="pres">
      <dgm:prSet presAssocID="{FC1AA790-D32A-451C-AE16-A82E293AA853}" presName="parTx" presStyleLbl="revTx" presStyleIdx="3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8603B5EC-90CC-4FF1-94E3-07ABA13F560D}" type="pres">
      <dgm:prSet presAssocID="{AA027B54-9AB5-4455-B13F-C6CEBC99B531}" presName="sibTrans" presStyleCnt="0"/>
      <dgm:spPr/>
    </dgm:pt>
    <dgm:pt modelId="{5AECDF53-6907-4F6D-B705-8DDDC7C8CDD6}" type="pres">
      <dgm:prSet presAssocID="{524E05D9-D052-4F6A-BE26-326CA9C931AC}" presName="compNode" presStyleCnt="0"/>
      <dgm:spPr/>
    </dgm:pt>
    <dgm:pt modelId="{75C5A49D-F9DB-49D7-91E4-28002AE7031A}" type="pres">
      <dgm:prSet presAssocID="{524E05D9-D052-4F6A-BE26-326CA9C931AC}" presName="bgRect" presStyleLbl="bgShp" presStyleIdx="4" presStyleCnt="5"/>
      <dgm:spPr/>
    </dgm:pt>
    <dgm:pt modelId="{4999E5D9-C6D2-4CD9-8D3A-654767C53EFB}" type="pres">
      <dgm:prSet presAssocID="{524E05D9-D052-4F6A-BE26-326CA9C931AC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otes"/>
        </a:ext>
      </dgm:extLst>
    </dgm:pt>
    <dgm:pt modelId="{0B52420A-B34D-49CC-A9CF-CB2354B0D30B}" type="pres">
      <dgm:prSet presAssocID="{524E05D9-D052-4F6A-BE26-326CA9C931AC}" presName="spaceRect" presStyleCnt="0"/>
      <dgm:spPr/>
    </dgm:pt>
    <dgm:pt modelId="{5B6F0CB6-1B62-4004-88AE-BEC287728975}" type="pres">
      <dgm:prSet presAssocID="{524E05D9-D052-4F6A-BE26-326CA9C931AC}" presName="parTx" presStyleLbl="revTx" presStyleIdx="4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14B4F3E7-BBC7-49CD-9DE0-3D3EFB7D37D7}" type="presOf" srcId="{B6732BE5-B22A-417F-A908-B41BB9A06046}" destId="{F9CD0645-E909-4524-83AE-6298D9A548FA}" srcOrd="0" destOrd="0" presId="urn:microsoft.com/office/officeart/2018/2/layout/IconVerticalSolidList"/>
    <dgm:cxn modelId="{6274ADA9-2512-439F-9B07-8BE1FB022A42}" type="presOf" srcId="{524E05D9-D052-4F6A-BE26-326CA9C931AC}" destId="{5B6F0CB6-1B62-4004-88AE-BEC287728975}" srcOrd="0" destOrd="0" presId="urn:microsoft.com/office/officeart/2018/2/layout/IconVerticalSolidList"/>
    <dgm:cxn modelId="{37683819-4692-41FB-9ED7-05B327CE53C6}" srcId="{E4E167A0-5C22-48D1-AB77-8E48323EA6F5}" destId="{B6732BE5-B22A-417F-A908-B41BB9A06046}" srcOrd="0" destOrd="0" parTransId="{3F961513-208F-4026-80E8-28B2FAE252BF}" sibTransId="{3024C856-351E-4F6C-A211-255942312971}"/>
    <dgm:cxn modelId="{278D881A-037C-4975-B25D-432666F74DEE}" type="presOf" srcId="{E4E167A0-5C22-48D1-AB77-8E48323EA6F5}" destId="{89D81A96-AE8F-4D9E-937D-A36AFA5E862C}" srcOrd="0" destOrd="0" presId="urn:microsoft.com/office/officeart/2018/2/layout/IconVerticalSolidList"/>
    <dgm:cxn modelId="{C6909A39-B191-436A-8DB9-28BD7B995DE6}" srcId="{E4E167A0-5C22-48D1-AB77-8E48323EA6F5}" destId="{475D892E-0B52-4F10-8B4F-008C6B054653}" srcOrd="1" destOrd="0" parTransId="{D332ECEF-A6EC-42F9-89EB-17F2CE01DC03}" sibTransId="{926FB072-6C94-4B67-B406-22B452A505C7}"/>
    <dgm:cxn modelId="{569E25E5-5E29-40E1-AC0E-C3050A23EEF1}" srcId="{E4E167A0-5C22-48D1-AB77-8E48323EA6F5}" destId="{524E05D9-D052-4F6A-BE26-326CA9C931AC}" srcOrd="4" destOrd="0" parTransId="{4856A5D7-BE69-40AA-B067-E7AD7EBAE55D}" sibTransId="{D7EF6DF6-BB49-4400-8EA4-88A89913CE54}"/>
    <dgm:cxn modelId="{B4084959-8DE8-4E71-B6FE-A350A4CCFC43}" srcId="{E4E167A0-5C22-48D1-AB77-8E48323EA6F5}" destId="{B38A7507-C924-4076-BAA5-B018C72B29E4}" srcOrd="2" destOrd="0" parTransId="{2B8D1071-1C98-4A88-ACAF-48DAE99A1D96}" sibTransId="{858D0562-25C0-429F-A228-D2A311797368}"/>
    <dgm:cxn modelId="{13061A7F-49F0-4455-BA24-50BCB95721C5}" srcId="{E4E167A0-5C22-48D1-AB77-8E48323EA6F5}" destId="{FC1AA790-D32A-451C-AE16-A82E293AA853}" srcOrd="3" destOrd="0" parTransId="{D88713EB-49CE-471E-B55D-0BE59DCA1F53}" sibTransId="{AA027B54-9AB5-4455-B13F-C6CEBC99B531}"/>
    <dgm:cxn modelId="{D4FABC27-F3CE-4C96-9789-EFCE3F9D28D5}" type="presOf" srcId="{FC1AA790-D32A-451C-AE16-A82E293AA853}" destId="{4B8AD3C8-7FBF-4B92-998F-32FE443C6179}" srcOrd="0" destOrd="0" presId="urn:microsoft.com/office/officeart/2018/2/layout/IconVerticalSolidList"/>
    <dgm:cxn modelId="{DF5BD757-DB1C-49DA-9817-3BCFAF7DCAC3}" type="presOf" srcId="{475D892E-0B52-4F10-8B4F-008C6B054653}" destId="{2CC3B5DF-AF9D-48AF-93B5-70F51EF80D69}" srcOrd="0" destOrd="0" presId="urn:microsoft.com/office/officeart/2018/2/layout/IconVerticalSolidList"/>
    <dgm:cxn modelId="{06B7F15C-D9A2-48EF-840C-E6EAEB26C877}" type="presOf" srcId="{B38A7507-C924-4076-BAA5-B018C72B29E4}" destId="{21F116FD-FADB-4DEB-8FCD-D445AFDF202F}" srcOrd="0" destOrd="0" presId="urn:microsoft.com/office/officeart/2018/2/layout/IconVerticalSolidList"/>
    <dgm:cxn modelId="{DEF357E4-924D-408E-A995-1EB6C33582E0}" type="presParOf" srcId="{89D81A96-AE8F-4D9E-937D-A36AFA5E862C}" destId="{0515FD16-896B-43F1-98E6-640997DBB1EF}" srcOrd="0" destOrd="0" presId="urn:microsoft.com/office/officeart/2018/2/layout/IconVerticalSolidList"/>
    <dgm:cxn modelId="{AA9A5CA1-DE9C-41FC-AC5C-D43A7800127F}" type="presParOf" srcId="{0515FD16-896B-43F1-98E6-640997DBB1EF}" destId="{9832BEC7-C085-44D3-BB7E-3EF92BE2989F}" srcOrd="0" destOrd="0" presId="urn:microsoft.com/office/officeart/2018/2/layout/IconVerticalSolidList"/>
    <dgm:cxn modelId="{DEE1044F-81C8-400D-8434-BF293BF6CF14}" type="presParOf" srcId="{0515FD16-896B-43F1-98E6-640997DBB1EF}" destId="{CA471D11-55A5-44C6-90FD-083EBA2357DA}" srcOrd="1" destOrd="0" presId="urn:microsoft.com/office/officeart/2018/2/layout/IconVerticalSolidList"/>
    <dgm:cxn modelId="{248FF7CF-6306-4BAB-8485-5F73FF60545F}" type="presParOf" srcId="{0515FD16-896B-43F1-98E6-640997DBB1EF}" destId="{2030D061-A4F7-4819-BD6B-7459DCC1D66C}" srcOrd="2" destOrd="0" presId="urn:microsoft.com/office/officeart/2018/2/layout/IconVerticalSolidList"/>
    <dgm:cxn modelId="{EFC3C0E0-2F37-421F-A38D-9F5219C220B9}" type="presParOf" srcId="{0515FD16-896B-43F1-98E6-640997DBB1EF}" destId="{F9CD0645-E909-4524-83AE-6298D9A548FA}" srcOrd="3" destOrd="0" presId="urn:microsoft.com/office/officeart/2018/2/layout/IconVerticalSolidList"/>
    <dgm:cxn modelId="{EF3E11CC-47AF-4373-9253-BEF206A8AA6F}" type="presParOf" srcId="{89D81A96-AE8F-4D9E-937D-A36AFA5E862C}" destId="{9942408D-4CDE-4CB6-9985-4F028D9A38E8}" srcOrd="1" destOrd="0" presId="urn:microsoft.com/office/officeart/2018/2/layout/IconVerticalSolidList"/>
    <dgm:cxn modelId="{9C6E5984-E7A3-4D56-9281-866F30F31519}" type="presParOf" srcId="{89D81A96-AE8F-4D9E-937D-A36AFA5E862C}" destId="{BDC66161-68D9-48C1-8009-0B2D25532515}" srcOrd="2" destOrd="0" presId="urn:microsoft.com/office/officeart/2018/2/layout/IconVerticalSolidList"/>
    <dgm:cxn modelId="{1D9B1DE5-4736-44DA-82E8-8255109766CC}" type="presParOf" srcId="{BDC66161-68D9-48C1-8009-0B2D25532515}" destId="{D14045E8-3E0B-46C9-8463-F455A5C2EBDF}" srcOrd="0" destOrd="0" presId="urn:microsoft.com/office/officeart/2018/2/layout/IconVerticalSolidList"/>
    <dgm:cxn modelId="{340908AD-784A-454D-A44E-403E4D69F171}" type="presParOf" srcId="{BDC66161-68D9-48C1-8009-0B2D25532515}" destId="{530DBFC1-9F0B-4A8C-9254-87BBAA270729}" srcOrd="1" destOrd="0" presId="urn:microsoft.com/office/officeart/2018/2/layout/IconVerticalSolidList"/>
    <dgm:cxn modelId="{E3B41742-117D-4EA2-847D-4F54F1F99AD8}" type="presParOf" srcId="{BDC66161-68D9-48C1-8009-0B2D25532515}" destId="{EAC2B0C6-85F2-467D-8C4C-192B92C62950}" srcOrd="2" destOrd="0" presId="urn:microsoft.com/office/officeart/2018/2/layout/IconVerticalSolidList"/>
    <dgm:cxn modelId="{593055BB-08F2-4A9C-B45F-5BBB4AD2EB31}" type="presParOf" srcId="{BDC66161-68D9-48C1-8009-0B2D25532515}" destId="{2CC3B5DF-AF9D-48AF-93B5-70F51EF80D69}" srcOrd="3" destOrd="0" presId="urn:microsoft.com/office/officeart/2018/2/layout/IconVerticalSolidList"/>
    <dgm:cxn modelId="{6D8279D3-9FFA-449D-A175-E5D9C7773805}" type="presParOf" srcId="{89D81A96-AE8F-4D9E-937D-A36AFA5E862C}" destId="{1730915B-3E46-492D-853F-E18DD1DBE136}" srcOrd="3" destOrd="0" presId="urn:microsoft.com/office/officeart/2018/2/layout/IconVerticalSolidList"/>
    <dgm:cxn modelId="{8729EACE-7B43-42E3-A918-E33D3CE71EEC}" type="presParOf" srcId="{89D81A96-AE8F-4D9E-937D-A36AFA5E862C}" destId="{1B4CC707-1E91-4286-BE65-671A34F72798}" srcOrd="4" destOrd="0" presId="urn:microsoft.com/office/officeart/2018/2/layout/IconVerticalSolidList"/>
    <dgm:cxn modelId="{8921E54A-DF62-4AF6-BBE5-121399AE5F16}" type="presParOf" srcId="{1B4CC707-1E91-4286-BE65-671A34F72798}" destId="{8EDECD60-FF4C-491C-9E5B-FD0E4816DA26}" srcOrd="0" destOrd="0" presId="urn:microsoft.com/office/officeart/2018/2/layout/IconVerticalSolidList"/>
    <dgm:cxn modelId="{0D338327-0D3C-4C9F-A0B7-B94B257193BF}" type="presParOf" srcId="{1B4CC707-1E91-4286-BE65-671A34F72798}" destId="{3CDDD354-EE18-45CC-839F-A1AEE8106C91}" srcOrd="1" destOrd="0" presId="urn:microsoft.com/office/officeart/2018/2/layout/IconVerticalSolidList"/>
    <dgm:cxn modelId="{31BA4E74-0BD4-4894-B9B4-6999C11B76A2}" type="presParOf" srcId="{1B4CC707-1E91-4286-BE65-671A34F72798}" destId="{7B0FE22A-3FDB-472B-B97B-D88D1C1F14BE}" srcOrd="2" destOrd="0" presId="urn:microsoft.com/office/officeart/2018/2/layout/IconVerticalSolidList"/>
    <dgm:cxn modelId="{028D93AE-B1E5-4EF1-8156-AEAA071358F3}" type="presParOf" srcId="{1B4CC707-1E91-4286-BE65-671A34F72798}" destId="{21F116FD-FADB-4DEB-8FCD-D445AFDF202F}" srcOrd="3" destOrd="0" presId="urn:microsoft.com/office/officeart/2018/2/layout/IconVerticalSolidList"/>
    <dgm:cxn modelId="{CE5C2FA5-F46B-48FD-B8AC-A26076185AC7}" type="presParOf" srcId="{89D81A96-AE8F-4D9E-937D-A36AFA5E862C}" destId="{1779CC10-54C3-4499-817A-17E9ABC64060}" srcOrd="5" destOrd="0" presId="urn:microsoft.com/office/officeart/2018/2/layout/IconVerticalSolidList"/>
    <dgm:cxn modelId="{1D4CF4E8-215E-40F2-ADE0-34B9B8112637}" type="presParOf" srcId="{89D81A96-AE8F-4D9E-937D-A36AFA5E862C}" destId="{A5EA017D-F0E2-4F28-90B9-3AAC2FE5B7FA}" srcOrd="6" destOrd="0" presId="urn:microsoft.com/office/officeart/2018/2/layout/IconVerticalSolidList"/>
    <dgm:cxn modelId="{A89D9120-7CEF-4696-B883-3632AF7FEA52}" type="presParOf" srcId="{A5EA017D-F0E2-4F28-90B9-3AAC2FE5B7FA}" destId="{53121FF8-FF83-4D96-94F6-D96A91F0426B}" srcOrd="0" destOrd="0" presId="urn:microsoft.com/office/officeart/2018/2/layout/IconVerticalSolidList"/>
    <dgm:cxn modelId="{6B0F1918-D2EA-4A2B-B016-545513209C29}" type="presParOf" srcId="{A5EA017D-F0E2-4F28-90B9-3AAC2FE5B7FA}" destId="{D98206D9-EC41-4FAA-B22F-1E4493BD4BBB}" srcOrd="1" destOrd="0" presId="urn:microsoft.com/office/officeart/2018/2/layout/IconVerticalSolidList"/>
    <dgm:cxn modelId="{D8F662BC-AB76-4122-A43C-D5E6FDA624FF}" type="presParOf" srcId="{A5EA017D-F0E2-4F28-90B9-3AAC2FE5B7FA}" destId="{2413B9A3-1D05-4EC4-BDEF-E920D9370B2C}" srcOrd="2" destOrd="0" presId="urn:microsoft.com/office/officeart/2018/2/layout/IconVerticalSolidList"/>
    <dgm:cxn modelId="{48DA1DAE-3054-420A-A51C-7AB8F0E20B39}" type="presParOf" srcId="{A5EA017D-F0E2-4F28-90B9-3AAC2FE5B7FA}" destId="{4B8AD3C8-7FBF-4B92-998F-32FE443C6179}" srcOrd="3" destOrd="0" presId="urn:microsoft.com/office/officeart/2018/2/layout/IconVerticalSolidList"/>
    <dgm:cxn modelId="{CF48C425-53F6-4B4B-B8E4-6A3801759A0C}" type="presParOf" srcId="{89D81A96-AE8F-4D9E-937D-A36AFA5E862C}" destId="{8603B5EC-90CC-4FF1-94E3-07ABA13F560D}" srcOrd="7" destOrd="0" presId="urn:microsoft.com/office/officeart/2018/2/layout/IconVerticalSolidList"/>
    <dgm:cxn modelId="{037F46FD-F803-4F53-A896-516366D96E96}" type="presParOf" srcId="{89D81A96-AE8F-4D9E-937D-A36AFA5E862C}" destId="{5AECDF53-6907-4F6D-B705-8DDDC7C8CDD6}" srcOrd="8" destOrd="0" presId="urn:microsoft.com/office/officeart/2018/2/layout/IconVerticalSolidList"/>
    <dgm:cxn modelId="{2336C4F8-1194-4FC9-B253-1DF370C5FFBB}" type="presParOf" srcId="{5AECDF53-6907-4F6D-B705-8DDDC7C8CDD6}" destId="{75C5A49D-F9DB-49D7-91E4-28002AE7031A}" srcOrd="0" destOrd="0" presId="urn:microsoft.com/office/officeart/2018/2/layout/IconVerticalSolidList"/>
    <dgm:cxn modelId="{F5E40807-E066-4A08-9E54-32E7E4AFE604}" type="presParOf" srcId="{5AECDF53-6907-4F6D-B705-8DDDC7C8CDD6}" destId="{4999E5D9-C6D2-4CD9-8D3A-654767C53EFB}" srcOrd="1" destOrd="0" presId="urn:microsoft.com/office/officeart/2018/2/layout/IconVerticalSolidList"/>
    <dgm:cxn modelId="{6BCF588F-3190-4DEE-9663-33A03B7B0088}" type="presParOf" srcId="{5AECDF53-6907-4F6D-B705-8DDDC7C8CDD6}" destId="{0B52420A-B34D-49CC-A9CF-CB2354B0D30B}" srcOrd="2" destOrd="0" presId="urn:microsoft.com/office/officeart/2018/2/layout/IconVerticalSolidList"/>
    <dgm:cxn modelId="{6B38C51A-9900-4DFC-9A8A-0C7E4433135B}" type="presParOf" srcId="{5AECDF53-6907-4F6D-B705-8DDDC7C8CDD6}" destId="{5B6F0CB6-1B62-4004-88AE-BEC28772897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895461-945B-4B74-A9A3-49D25B1B1C3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A1E0C126-A2D6-41D2-9710-D3A8FBB03235}">
      <dgm:prSet/>
      <dgm:spPr/>
      <dgm:t>
        <a:bodyPr/>
        <a:lstStyle/>
        <a:p>
          <a:r>
            <a:rPr lang="en-US"/>
            <a:t>Define ”Identity Privilege”</a:t>
          </a:r>
        </a:p>
      </dgm:t>
    </dgm:pt>
    <dgm:pt modelId="{06EADBE1-5C3B-4F3B-B1D4-7A6A1EFC1445}" type="parTrans" cxnId="{3AD10BEB-DB56-41D6-8D32-418290BA207D}">
      <dgm:prSet/>
      <dgm:spPr/>
      <dgm:t>
        <a:bodyPr/>
        <a:lstStyle/>
        <a:p>
          <a:endParaRPr lang="en-US"/>
        </a:p>
      </dgm:t>
    </dgm:pt>
    <dgm:pt modelId="{985D986E-04B8-4807-99BF-015DE3881090}" type="sibTrans" cxnId="{3AD10BEB-DB56-41D6-8D32-418290BA207D}">
      <dgm:prSet/>
      <dgm:spPr/>
      <dgm:t>
        <a:bodyPr/>
        <a:lstStyle/>
        <a:p>
          <a:endParaRPr lang="en-US"/>
        </a:p>
      </dgm:t>
    </dgm:pt>
    <dgm:pt modelId="{B72C5192-545A-4CD5-A71A-FF1EFACEDB73}">
      <dgm:prSet/>
      <dgm:spPr/>
      <dgm:t>
        <a:bodyPr/>
        <a:lstStyle/>
        <a:p>
          <a:r>
            <a:rPr lang="en-US"/>
            <a:t>Describe your own privilege</a:t>
          </a:r>
        </a:p>
      </dgm:t>
    </dgm:pt>
    <dgm:pt modelId="{F25B350A-6A50-4288-A2CE-46113AC4B375}" type="parTrans" cxnId="{D862A594-E899-43F4-ADB0-33448737C8F0}">
      <dgm:prSet/>
      <dgm:spPr/>
      <dgm:t>
        <a:bodyPr/>
        <a:lstStyle/>
        <a:p>
          <a:endParaRPr lang="en-US"/>
        </a:p>
      </dgm:t>
    </dgm:pt>
    <dgm:pt modelId="{F573BF7D-9AB8-4026-93D7-940569FA3EE6}" type="sibTrans" cxnId="{D862A594-E899-43F4-ADB0-33448737C8F0}">
      <dgm:prSet/>
      <dgm:spPr/>
      <dgm:t>
        <a:bodyPr/>
        <a:lstStyle/>
        <a:p>
          <a:endParaRPr lang="en-US"/>
        </a:p>
      </dgm:t>
    </dgm:pt>
    <dgm:pt modelId="{7B40A173-3A95-4E81-B47F-04283E38D6DB}">
      <dgm:prSet/>
      <dgm:spPr/>
      <dgm:t>
        <a:bodyPr/>
        <a:lstStyle/>
        <a:p>
          <a:r>
            <a:rPr lang="en-US"/>
            <a:t>Apply strategies &amp; create steps for closing equity gap on your campus</a:t>
          </a:r>
        </a:p>
      </dgm:t>
    </dgm:pt>
    <dgm:pt modelId="{9B22C68F-D918-4551-AF47-A120D18B292A}" type="parTrans" cxnId="{185419B6-59E0-44D1-A062-BAE89AC93C80}">
      <dgm:prSet/>
      <dgm:spPr/>
      <dgm:t>
        <a:bodyPr/>
        <a:lstStyle/>
        <a:p>
          <a:endParaRPr lang="en-US"/>
        </a:p>
      </dgm:t>
    </dgm:pt>
    <dgm:pt modelId="{B58CCF0F-CD17-4DED-836A-FFA6B68965B3}" type="sibTrans" cxnId="{185419B6-59E0-44D1-A062-BAE89AC93C80}">
      <dgm:prSet/>
      <dgm:spPr/>
      <dgm:t>
        <a:bodyPr/>
        <a:lstStyle/>
        <a:p>
          <a:endParaRPr lang="en-US"/>
        </a:p>
      </dgm:t>
    </dgm:pt>
    <dgm:pt modelId="{6159E8AE-9DA7-404D-A83D-3FD6BFD5EF92}">
      <dgm:prSet/>
      <dgm:spPr/>
      <dgm:t>
        <a:bodyPr/>
        <a:lstStyle/>
        <a:p>
          <a:r>
            <a:rPr lang="en-US" dirty="0"/>
            <a:t>Identify resources for doing Ally work for and with various groups</a:t>
          </a:r>
        </a:p>
      </dgm:t>
    </dgm:pt>
    <dgm:pt modelId="{D89CC845-40CF-4105-BE98-0D0F43C71458}" type="parTrans" cxnId="{52B425B5-402E-48FE-B425-6EDC508CC010}">
      <dgm:prSet/>
      <dgm:spPr/>
      <dgm:t>
        <a:bodyPr/>
        <a:lstStyle/>
        <a:p>
          <a:endParaRPr lang="en-US"/>
        </a:p>
      </dgm:t>
    </dgm:pt>
    <dgm:pt modelId="{144BA1B0-562D-4C9B-ADB5-427C904348A8}" type="sibTrans" cxnId="{52B425B5-402E-48FE-B425-6EDC508CC010}">
      <dgm:prSet/>
      <dgm:spPr/>
      <dgm:t>
        <a:bodyPr/>
        <a:lstStyle/>
        <a:p>
          <a:endParaRPr lang="en-US"/>
        </a:p>
      </dgm:t>
    </dgm:pt>
    <dgm:pt modelId="{F83B69D4-D5F0-4CC0-8C42-B6A6EAB582B0}" type="pres">
      <dgm:prSet presAssocID="{04895461-945B-4B74-A9A3-49D25B1B1C31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E9CD2BE-EEBD-45F6-A537-CCAF93DC3DFB}" type="pres">
      <dgm:prSet presAssocID="{A1E0C126-A2D6-41D2-9710-D3A8FBB03235}" presName="compNode" presStyleCnt="0"/>
      <dgm:spPr/>
    </dgm:pt>
    <dgm:pt modelId="{AC5CCB3D-2ECE-4B98-AA52-C95F79B1E818}" type="pres">
      <dgm:prSet presAssocID="{A1E0C126-A2D6-41D2-9710-D3A8FBB03235}" presName="bgRect" presStyleLbl="bgShp" presStyleIdx="0" presStyleCnt="4"/>
      <dgm:spPr/>
    </dgm:pt>
    <dgm:pt modelId="{E3A9DCC2-64BF-4227-B42D-2D1EEF243419}" type="pres">
      <dgm:prSet presAssocID="{A1E0C126-A2D6-41D2-9710-D3A8FBB0323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E8953DBA-2A57-4749-AAFB-899797BC481D}" type="pres">
      <dgm:prSet presAssocID="{A1E0C126-A2D6-41D2-9710-D3A8FBB03235}" presName="spaceRect" presStyleCnt="0"/>
      <dgm:spPr/>
    </dgm:pt>
    <dgm:pt modelId="{83BC8487-AFF6-4635-9726-EDACB27628FA}" type="pres">
      <dgm:prSet presAssocID="{A1E0C126-A2D6-41D2-9710-D3A8FBB03235}" presName="parTx" presStyleLbl="revTx" presStyleIdx="0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2C4C5A98-DBED-4B6A-B7E7-134EFF38D466}" type="pres">
      <dgm:prSet presAssocID="{985D986E-04B8-4807-99BF-015DE3881090}" presName="sibTrans" presStyleCnt="0"/>
      <dgm:spPr/>
    </dgm:pt>
    <dgm:pt modelId="{10B468A3-68E9-400A-BAE4-7D4901B302E6}" type="pres">
      <dgm:prSet presAssocID="{B72C5192-545A-4CD5-A71A-FF1EFACEDB73}" presName="compNode" presStyleCnt="0"/>
      <dgm:spPr/>
    </dgm:pt>
    <dgm:pt modelId="{049C8BC5-A4D9-48B1-9AD1-547772AF04F0}" type="pres">
      <dgm:prSet presAssocID="{B72C5192-545A-4CD5-A71A-FF1EFACEDB73}" presName="bgRect" presStyleLbl="bgShp" presStyleIdx="1" presStyleCnt="4"/>
      <dgm:spPr/>
    </dgm:pt>
    <dgm:pt modelId="{15DC6F1E-0541-487E-BBEB-E0CF9FF0AB0C}" type="pres">
      <dgm:prSet presAssocID="{B72C5192-545A-4CD5-A71A-FF1EFACEDB73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19C959F4-5D20-42DD-8F29-33A92FF5F563}" type="pres">
      <dgm:prSet presAssocID="{B72C5192-545A-4CD5-A71A-FF1EFACEDB73}" presName="spaceRect" presStyleCnt="0"/>
      <dgm:spPr/>
    </dgm:pt>
    <dgm:pt modelId="{46843619-CAAF-44B2-82CA-A5E7F8B0526F}" type="pres">
      <dgm:prSet presAssocID="{B72C5192-545A-4CD5-A71A-FF1EFACEDB73}" presName="parTx" presStyleLbl="revTx" presStyleIdx="1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9C045B58-F25E-474F-815D-C0BA4A08872E}" type="pres">
      <dgm:prSet presAssocID="{F573BF7D-9AB8-4026-93D7-940569FA3EE6}" presName="sibTrans" presStyleCnt="0"/>
      <dgm:spPr/>
    </dgm:pt>
    <dgm:pt modelId="{282DD60C-D443-4FFD-9438-2EFEAFCA05D0}" type="pres">
      <dgm:prSet presAssocID="{7B40A173-3A95-4E81-B47F-04283E38D6DB}" presName="compNode" presStyleCnt="0"/>
      <dgm:spPr/>
    </dgm:pt>
    <dgm:pt modelId="{AAEF0AD1-0AF2-4FDC-919A-9F6C11A201DE}" type="pres">
      <dgm:prSet presAssocID="{7B40A173-3A95-4E81-B47F-04283E38D6DB}" presName="bgRect" presStyleLbl="bgShp" presStyleIdx="2" presStyleCnt="4"/>
      <dgm:spPr/>
    </dgm:pt>
    <dgm:pt modelId="{B2C76494-4EB1-4CE3-8C18-AB58EB36418E}" type="pres">
      <dgm:prSet presAssocID="{7B40A173-3A95-4E81-B47F-04283E38D6DB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C2BA2B4E-2D6C-487A-AAAF-DDA03FDFD7E0}" type="pres">
      <dgm:prSet presAssocID="{7B40A173-3A95-4E81-B47F-04283E38D6DB}" presName="spaceRect" presStyleCnt="0"/>
      <dgm:spPr/>
    </dgm:pt>
    <dgm:pt modelId="{750F33EE-6AD7-4378-8AD7-FFF98DB03AE9}" type="pres">
      <dgm:prSet presAssocID="{7B40A173-3A95-4E81-B47F-04283E38D6DB}" presName="parTx" presStyleLbl="revTx" presStyleIdx="2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66F80A54-C928-4D7D-B0DF-12308453C297}" type="pres">
      <dgm:prSet presAssocID="{B58CCF0F-CD17-4DED-836A-FFA6B68965B3}" presName="sibTrans" presStyleCnt="0"/>
      <dgm:spPr/>
    </dgm:pt>
    <dgm:pt modelId="{AB3F896E-3DC7-4573-84D0-16B63CDD2250}" type="pres">
      <dgm:prSet presAssocID="{6159E8AE-9DA7-404D-A83D-3FD6BFD5EF92}" presName="compNode" presStyleCnt="0"/>
      <dgm:spPr/>
    </dgm:pt>
    <dgm:pt modelId="{A1E6B51D-81E8-43D0-A84A-8FDBA8E4CD8F}" type="pres">
      <dgm:prSet presAssocID="{6159E8AE-9DA7-404D-A83D-3FD6BFD5EF92}" presName="bgRect" presStyleLbl="bgShp" presStyleIdx="3" presStyleCnt="4"/>
      <dgm:spPr/>
    </dgm:pt>
    <dgm:pt modelId="{FFECDA1E-3301-44CC-B415-DF05730FDBDD}" type="pres">
      <dgm:prSet presAssocID="{6159E8AE-9DA7-404D-A83D-3FD6BFD5EF92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ycle with people"/>
        </a:ext>
      </dgm:extLst>
    </dgm:pt>
    <dgm:pt modelId="{4BEE9CF8-E922-4798-B629-6990CBB5052B}" type="pres">
      <dgm:prSet presAssocID="{6159E8AE-9DA7-404D-A83D-3FD6BFD5EF92}" presName="spaceRect" presStyleCnt="0"/>
      <dgm:spPr/>
    </dgm:pt>
    <dgm:pt modelId="{287F0DDE-B57E-462A-9F9C-C9EF8AD18329}" type="pres">
      <dgm:prSet presAssocID="{6159E8AE-9DA7-404D-A83D-3FD6BFD5EF92}" presName="parTx" presStyleLbl="revTx" presStyleIdx="3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3AD10BEB-DB56-41D6-8D32-418290BA207D}" srcId="{04895461-945B-4B74-A9A3-49D25B1B1C31}" destId="{A1E0C126-A2D6-41D2-9710-D3A8FBB03235}" srcOrd="0" destOrd="0" parTransId="{06EADBE1-5C3B-4F3B-B1D4-7A6A1EFC1445}" sibTransId="{985D986E-04B8-4807-99BF-015DE3881090}"/>
    <dgm:cxn modelId="{52B425B5-402E-48FE-B425-6EDC508CC010}" srcId="{04895461-945B-4B74-A9A3-49D25B1B1C31}" destId="{6159E8AE-9DA7-404D-A83D-3FD6BFD5EF92}" srcOrd="3" destOrd="0" parTransId="{D89CC845-40CF-4105-BE98-0D0F43C71458}" sibTransId="{144BA1B0-562D-4C9B-ADB5-427C904348A8}"/>
    <dgm:cxn modelId="{185419B6-59E0-44D1-A062-BAE89AC93C80}" srcId="{04895461-945B-4B74-A9A3-49D25B1B1C31}" destId="{7B40A173-3A95-4E81-B47F-04283E38D6DB}" srcOrd="2" destOrd="0" parTransId="{9B22C68F-D918-4551-AF47-A120D18B292A}" sibTransId="{B58CCF0F-CD17-4DED-836A-FFA6B68965B3}"/>
    <dgm:cxn modelId="{C293BDE6-F868-46C8-A409-B9780FD59E14}" type="presOf" srcId="{A1E0C126-A2D6-41D2-9710-D3A8FBB03235}" destId="{83BC8487-AFF6-4635-9726-EDACB27628FA}" srcOrd="0" destOrd="0" presId="urn:microsoft.com/office/officeart/2018/2/layout/IconVerticalSolidList"/>
    <dgm:cxn modelId="{D862A594-E899-43F4-ADB0-33448737C8F0}" srcId="{04895461-945B-4B74-A9A3-49D25B1B1C31}" destId="{B72C5192-545A-4CD5-A71A-FF1EFACEDB73}" srcOrd="1" destOrd="0" parTransId="{F25B350A-6A50-4288-A2CE-46113AC4B375}" sibTransId="{F573BF7D-9AB8-4026-93D7-940569FA3EE6}"/>
    <dgm:cxn modelId="{C61FCACF-6DE7-41D8-A3D7-721D01749A12}" type="presOf" srcId="{7B40A173-3A95-4E81-B47F-04283E38D6DB}" destId="{750F33EE-6AD7-4378-8AD7-FFF98DB03AE9}" srcOrd="0" destOrd="0" presId="urn:microsoft.com/office/officeart/2018/2/layout/IconVerticalSolidList"/>
    <dgm:cxn modelId="{6BD9EEB0-244D-4A0E-85A4-068632127B43}" type="presOf" srcId="{04895461-945B-4B74-A9A3-49D25B1B1C31}" destId="{F83B69D4-D5F0-4CC0-8C42-B6A6EAB582B0}" srcOrd="0" destOrd="0" presId="urn:microsoft.com/office/officeart/2018/2/layout/IconVerticalSolidList"/>
    <dgm:cxn modelId="{42E59C71-0EEE-4F87-AD01-B7EC53A56DFF}" type="presOf" srcId="{6159E8AE-9DA7-404D-A83D-3FD6BFD5EF92}" destId="{287F0DDE-B57E-462A-9F9C-C9EF8AD18329}" srcOrd="0" destOrd="0" presId="urn:microsoft.com/office/officeart/2018/2/layout/IconVerticalSolidList"/>
    <dgm:cxn modelId="{FE2E08C1-E482-462F-AAA8-BCC3048CDFBB}" type="presOf" srcId="{B72C5192-545A-4CD5-A71A-FF1EFACEDB73}" destId="{46843619-CAAF-44B2-82CA-A5E7F8B0526F}" srcOrd="0" destOrd="0" presId="urn:microsoft.com/office/officeart/2018/2/layout/IconVerticalSolidList"/>
    <dgm:cxn modelId="{A923FD8D-E065-4C69-A722-8EDECB0F6E84}" type="presParOf" srcId="{F83B69D4-D5F0-4CC0-8C42-B6A6EAB582B0}" destId="{1E9CD2BE-EEBD-45F6-A537-CCAF93DC3DFB}" srcOrd="0" destOrd="0" presId="urn:microsoft.com/office/officeart/2018/2/layout/IconVerticalSolidList"/>
    <dgm:cxn modelId="{5C67B33F-4346-4CE3-889D-7170A84DC286}" type="presParOf" srcId="{1E9CD2BE-EEBD-45F6-A537-CCAF93DC3DFB}" destId="{AC5CCB3D-2ECE-4B98-AA52-C95F79B1E818}" srcOrd="0" destOrd="0" presId="urn:microsoft.com/office/officeart/2018/2/layout/IconVerticalSolidList"/>
    <dgm:cxn modelId="{06307337-3C4F-43CE-95FC-11D3D90DB1E7}" type="presParOf" srcId="{1E9CD2BE-EEBD-45F6-A537-CCAF93DC3DFB}" destId="{E3A9DCC2-64BF-4227-B42D-2D1EEF243419}" srcOrd="1" destOrd="0" presId="urn:microsoft.com/office/officeart/2018/2/layout/IconVerticalSolidList"/>
    <dgm:cxn modelId="{B5617A2E-BDBE-4335-94C7-EC7FBA311EB9}" type="presParOf" srcId="{1E9CD2BE-EEBD-45F6-A537-CCAF93DC3DFB}" destId="{E8953DBA-2A57-4749-AAFB-899797BC481D}" srcOrd="2" destOrd="0" presId="urn:microsoft.com/office/officeart/2018/2/layout/IconVerticalSolidList"/>
    <dgm:cxn modelId="{5C8F947A-AC63-44F3-9CC3-3EC094C362E5}" type="presParOf" srcId="{1E9CD2BE-EEBD-45F6-A537-CCAF93DC3DFB}" destId="{83BC8487-AFF6-4635-9726-EDACB27628FA}" srcOrd="3" destOrd="0" presId="urn:microsoft.com/office/officeart/2018/2/layout/IconVerticalSolidList"/>
    <dgm:cxn modelId="{5C7B45F7-7B3C-4F86-9EE9-445FF1234F4B}" type="presParOf" srcId="{F83B69D4-D5F0-4CC0-8C42-B6A6EAB582B0}" destId="{2C4C5A98-DBED-4B6A-B7E7-134EFF38D466}" srcOrd="1" destOrd="0" presId="urn:microsoft.com/office/officeart/2018/2/layout/IconVerticalSolidList"/>
    <dgm:cxn modelId="{F56F98C1-6D3B-4B3C-92DC-43C0DA7D6F28}" type="presParOf" srcId="{F83B69D4-D5F0-4CC0-8C42-B6A6EAB582B0}" destId="{10B468A3-68E9-400A-BAE4-7D4901B302E6}" srcOrd="2" destOrd="0" presId="urn:microsoft.com/office/officeart/2018/2/layout/IconVerticalSolidList"/>
    <dgm:cxn modelId="{7DCAAADE-5F5C-46BF-8328-CD3687A33CF8}" type="presParOf" srcId="{10B468A3-68E9-400A-BAE4-7D4901B302E6}" destId="{049C8BC5-A4D9-48B1-9AD1-547772AF04F0}" srcOrd="0" destOrd="0" presId="urn:microsoft.com/office/officeart/2018/2/layout/IconVerticalSolidList"/>
    <dgm:cxn modelId="{AFFADEF1-0F4E-4AA7-955C-E75A2007616C}" type="presParOf" srcId="{10B468A3-68E9-400A-BAE4-7D4901B302E6}" destId="{15DC6F1E-0541-487E-BBEB-E0CF9FF0AB0C}" srcOrd="1" destOrd="0" presId="urn:microsoft.com/office/officeart/2018/2/layout/IconVerticalSolidList"/>
    <dgm:cxn modelId="{00F70CDA-1FC1-4751-B8AF-6A844E549E63}" type="presParOf" srcId="{10B468A3-68E9-400A-BAE4-7D4901B302E6}" destId="{19C959F4-5D20-42DD-8F29-33A92FF5F563}" srcOrd="2" destOrd="0" presId="urn:microsoft.com/office/officeart/2018/2/layout/IconVerticalSolidList"/>
    <dgm:cxn modelId="{0AC1BB26-B572-497E-99C2-878B44279FDB}" type="presParOf" srcId="{10B468A3-68E9-400A-BAE4-7D4901B302E6}" destId="{46843619-CAAF-44B2-82CA-A5E7F8B0526F}" srcOrd="3" destOrd="0" presId="urn:microsoft.com/office/officeart/2018/2/layout/IconVerticalSolidList"/>
    <dgm:cxn modelId="{2B9DBEFF-386D-499A-B10F-4298DCA2AE8A}" type="presParOf" srcId="{F83B69D4-D5F0-4CC0-8C42-B6A6EAB582B0}" destId="{9C045B58-F25E-474F-815D-C0BA4A08872E}" srcOrd="3" destOrd="0" presId="urn:microsoft.com/office/officeart/2018/2/layout/IconVerticalSolidList"/>
    <dgm:cxn modelId="{FC6777C6-B633-4C53-9B4C-87C360F0E5E1}" type="presParOf" srcId="{F83B69D4-D5F0-4CC0-8C42-B6A6EAB582B0}" destId="{282DD60C-D443-4FFD-9438-2EFEAFCA05D0}" srcOrd="4" destOrd="0" presId="urn:microsoft.com/office/officeart/2018/2/layout/IconVerticalSolidList"/>
    <dgm:cxn modelId="{C408EE62-766C-40B2-BCD3-FB8B70ED88D8}" type="presParOf" srcId="{282DD60C-D443-4FFD-9438-2EFEAFCA05D0}" destId="{AAEF0AD1-0AF2-4FDC-919A-9F6C11A201DE}" srcOrd="0" destOrd="0" presId="urn:microsoft.com/office/officeart/2018/2/layout/IconVerticalSolidList"/>
    <dgm:cxn modelId="{234C8E6D-93FF-4930-B35D-88070FF957C9}" type="presParOf" srcId="{282DD60C-D443-4FFD-9438-2EFEAFCA05D0}" destId="{B2C76494-4EB1-4CE3-8C18-AB58EB36418E}" srcOrd="1" destOrd="0" presId="urn:microsoft.com/office/officeart/2018/2/layout/IconVerticalSolidList"/>
    <dgm:cxn modelId="{12954074-369F-4227-BCC8-200BC112C9CE}" type="presParOf" srcId="{282DD60C-D443-4FFD-9438-2EFEAFCA05D0}" destId="{C2BA2B4E-2D6C-487A-AAAF-DDA03FDFD7E0}" srcOrd="2" destOrd="0" presId="urn:microsoft.com/office/officeart/2018/2/layout/IconVerticalSolidList"/>
    <dgm:cxn modelId="{3C06C412-EF62-40D6-BBBD-EF2654F5F386}" type="presParOf" srcId="{282DD60C-D443-4FFD-9438-2EFEAFCA05D0}" destId="{750F33EE-6AD7-4378-8AD7-FFF98DB03AE9}" srcOrd="3" destOrd="0" presId="urn:microsoft.com/office/officeart/2018/2/layout/IconVerticalSolidList"/>
    <dgm:cxn modelId="{F7CC70FB-88EC-4AA0-9936-1CF552F708CB}" type="presParOf" srcId="{F83B69D4-D5F0-4CC0-8C42-B6A6EAB582B0}" destId="{66F80A54-C928-4D7D-B0DF-12308453C297}" srcOrd="5" destOrd="0" presId="urn:microsoft.com/office/officeart/2018/2/layout/IconVerticalSolidList"/>
    <dgm:cxn modelId="{2C374760-9367-4458-A604-B9540A678279}" type="presParOf" srcId="{F83B69D4-D5F0-4CC0-8C42-B6A6EAB582B0}" destId="{AB3F896E-3DC7-4573-84D0-16B63CDD2250}" srcOrd="6" destOrd="0" presId="urn:microsoft.com/office/officeart/2018/2/layout/IconVerticalSolidList"/>
    <dgm:cxn modelId="{62B5BF2A-A0BD-484A-8E93-6F60CA87A0B9}" type="presParOf" srcId="{AB3F896E-3DC7-4573-84D0-16B63CDD2250}" destId="{A1E6B51D-81E8-43D0-A84A-8FDBA8E4CD8F}" srcOrd="0" destOrd="0" presId="urn:microsoft.com/office/officeart/2018/2/layout/IconVerticalSolidList"/>
    <dgm:cxn modelId="{D05A48EA-64B3-4BCC-A1A5-16E8B967700D}" type="presParOf" srcId="{AB3F896E-3DC7-4573-84D0-16B63CDD2250}" destId="{FFECDA1E-3301-44CC-B415-DF05730FDBDD}" srcOrd="1" destOrd="0" presId="urn:microsoft.com/office/officeart/2018/2/layout/IconVerticalSolidList"/>
    <dgm:cxn modelId="{ADD7959E-D71E-47DE-96F5-5A805173FB88}" type="presParOf" srcId="{AB3F896E-3DC7-4573-84D0-16B63CDD2250}" destId="{4BEE9CF8-E922-4798-B629-6990CBB5052B}" srcOrd="2" destOrd="0" presId="urn:microsoft.com/office/officeart/2018/2/layout/IconVerticalSolidList"/>
    <dgm:cxn modelId="{9383BB8E-F032-447B-B554-7A94A8195199}" type="presParOf" srcId="{AB3F896E-3DC7-4573-84D0-16B63CDD2250}" destId="{287F0DDE-B57E-462A-9F9C-C9EF8AD1832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1F5761F-B6D6-4E99-9BC9-8A0130235815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EADF0E3-C310-43C4-9698-FA28ACE378B6}">
      <dgm:prSet/>
      <dgm:spPr/>
      <dgm:t>
        <a:bodyPr/>
        <a:lstStyle/>
        <a:p>
          <a:r>
            <a:rPr lang="en-US"/>
            <a:t>The other side of oppression</a:t>
          </a:r>
        </a:p>
      </dgm:t>
    </dgm:pt>
    <dgm:pt modelId="{AC98F6D8-D6E9-4FA4-8075-E124E16324EA}" type="parTrans" cxnId="{CA74F9B5-596D-404C-B9DC-ADCB1A409D4E}">
      <dgm:prSet/>
      <dgm:spPr/>
      <dgm:t>
        <a:bodyPr/>
        <a:lstStyle/>
        <a:p>
          <a:endParaRPr lang="en-US"/>
        </a:p>
      </dgm:t>
    </dgm:pt>
    <dgm:pt modelId="{90BBEA1B-2DC4-4B61-B8D3-5A75C11B951C}" type="sibTrans" cxnId="{CA74F9B5-596D-404C-B9DC-ADCB1A409D4E}">
      <dgm:prSet/>
      <dgm:spPr/>
      <dgm:t>
        <a:bodyPr/>
        <a:lstStyle/>
        <a:p>
          <a:endParaRPr lang="en-US"/>
        </a:p>
      </dgm:t>
    </dgm:pt>
    <dgm:pt modelId="{F9710B84-526E-4386-A498-05F94CCE1D69}">
      <dgm:prSet/>
      <dgm:spPr/>
      <dgm:t>
        <a:bodyPr/>
        <a:lstStyle/>
        <a:p>
          <a:r>
            <a:rPr lang="en-US"/>
            <a:t>Understood in the context of power systems</a:t>
          </a:r>
        </a:p>
      </dgm:t>
    </dgm:pt>
    <dgm:pt modelId="{8D59C060-AE14-45D7-A662-9C637264BADD}" type="parTrans" cxnId="{9A81D8D4-25BF-46A7-8675-8F8648842722}">
      <dgm:prSet/>
      <dgm:spPr/>
      <dgm:t>
        <a:bodyPr/>
        <a:lstStyle/>
        <a:p>
          <a:endParaRPr lang="en-US"/>
        </a:p>
      </dgm:t>
    </dgm:pt>
    <dgm:pt modelId="{6E535875-06A3-4B09-BAD3-EFC0B078828C}" type="sibTrans" cxnId="{9A81D8D4-25BF-46A7-8675-8F8648842722}">
      <dgm:prSet/>
      <dgm:spPr/>
      <dgm:t>
        <a:bodyPr/>
        <a:lstStyle/>
        <a:p>
          <a:endParaRPr lang="en-US"/>
        </a:p>
      </dgm:t>
    </dgm:pt>
    <dgm:pt modelId="{C1C9DA45-0135-49CD-B413-70ADC2BF3124}">
      <dgm:prSet/>
      <dgm:spPr/>
      <dgm:t>
        <a:bodyPr/>
        <a:lstStyle/>
        <a:p>
          <a:r>
            <a:rPr lang="en-US"/>
            <a:t>Privilege &amp; oppression affect but don’t negate each other</a:t>
          </a:r>
        </a:p>
      </dgm:t>
    </dgm:pt>
    <dgm:pt modelId="{BDEF74BB-6B84-4B4E-A336-24A60A6920E4}" type="parTrans" cxnId="{CE1634BC-4C44-4E92-89A3-C9DE166C6022}">
      <dgm:prSet/>
      <dgm:spPr/>
      <dgm:t>
        <a:bodyPr/>
        <a:lstStyle/>
        <a:p>
          <a:endParaRPr lang="en-US"/>
        </a:p>
      </dgm:t>
    </dgm:pt>
    <dgm:pt modelId="{C09834FC-CE08-484B-91A8-A401B005CF22}" type="sibTrans" cxnId="{CE1634BC-4C44-4E92-89A3-C9DE166C6022}">
      <dgm:prSet/>
      <dgm:spPr/>
      <dgm:t>
        <a:bodyPr/>
        <a:lstStyle/>
        <a:p>
          <a:endParaRPr lang="en-US"/>
        </a:p>
      </dgm:t>
    </dgm:pt>
    <dgm:pt modelId="{2A577952-918B-4994-A14E-82ED9F2C9ACC}">
      <dgm:prSet/>
      <dgm:spPr/>
      <dgm:t>
        <a:bodyPr/>
        <a:lstStyle/>
        <a:p>
          <a:r>
            <a:rPr lang="en-US"/>
            <a:t>What everyone should experience</a:t>
          </a:r>
        </a:p>
      </dgm:t>
    </dgm:pt>
    <dgm:pt modelId="{D1811A2D-5385-44FA-8409-951E6E1460FC}" type="parTrans" cxnId="{335635CA-3AAF-4619-8BDC-A65C7B806AE3}">
      <dgm:prSet/>
      <dgm:spPr/>
      <dgm:t>
        <a:bodyPr/>
        <a:lstStyle/>
        <a:p>
          <a:endParaRPr lang="en-US"/>
        </a:p>
      </dgm:t>
    </dgm:pt>
    <dgm:pt modelId="{1EB95E39-2047-45E4-89AD-FDDC89FEEC83}" type="sibTrans" cxnId="{335635CA-3AAF-4619-8BDC-A65C7B806AE3}">
      <dgm:prSet/>
      <dgm:spPr/>
      <dgm:t>
        <a:bodyPr/>
        <a:lstStyle/>
        <a:p>
          <a:endParaRPr lang="en-US"/>
        </a:p>
      </dgm:t>
    </dgm:pt>
    <dgm:pt modelId="{17E549E3-1760-4204-BDEB-4080DFF1CB56}">
      <dgm:prSet/>
      <dgm:spPr/>
      <dgm:t>
        <a:bodyPr/>
        <a:lstStyle/>
        <a:p>
          <a:r>
            <a:rPr lang="en-US"/>
            <a:t>Doesn’t mean you didn’t work hard</a:t>
          </a:r>
        </a:p>
      </dgm:t>
    </dgm:pt>
    <dgm:pt modelId="{84D06D95-8BF2-4D47-B6A8-B2CD38B87AD2}" type="parTrans" cxnId="{850C7FEF-3E43-4E74-81D0-0CE102B1FBBF}">
      <dgm:prSet/>
      <dgm:spPr/>
      <dgm:t>
        <a:bodyPr/>
        <a:lstStyle/>
        <a:p>
          <a:endParaRPr lang="en-US"/>
        </a:p>
      </dgm:t>
    </dgm:pt>
    <dgm:pt modelId="{66D971D7-9CCC-4745-A0B3-854B6398C33F}" type="sibTrans" cxnId="{850C7FEF-3E43-4E74-81D0-0CE102B1FBBF}">
      <dgm:prSet/>
      <dgm:spPr/>
      <dgm:t>
        <a:bodyPr/>
        <a:lstStyle/>
        <a:p>
          <a:endParaRPr lang="en-US"/>
        </a:p>
      </dgm:t>
    </dgm:pt>
    <dgm:pt modelId="{40F5EE20-6135-F448-985F-C5C10713E399}" type="pres">
      <dgm:prSet presAssocID="{E1F5761F-B6D6-4E99-9BC9-8A013023581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A0535E7-CAEF-7E4B-A2BC-98E82319E1A6}" type="pres">
      <dgm:prSet presAssocID="{1EADF0E3-C310-43C4-9698-FA28ACE378B6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E7A1F9-620D-3041-BB8B-14A7E0454191}" type="pres">
      <dgm:prSet presAssocID="{90BBEA1B-2DC4-4B61-B8D3-5A75C11B951C}" presName="spacer" presStyleCnt="0"/>
      <dgm:spPr/>
    </dgm:pt>
    <dgm:pt modelId="{AC46C398-7743-2D4A-97CE-467244996379}" type="pres">
      <dgm:prSet presAssocID="{F9710B84-526E-4386-A498-05F94CCE1D69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48B622-43D4-BA40-908D-540D04F11B46}" type="pres">
      <dgm:prSet presAssocID="{6E535875-06A3-4B09-BAD3-EFC0B078828C}" presName="spacer" presStyleCnt="0"/>
      <dgm:spPr/>
    </dgm:pt>
    <dgm:pt modelId="{8444B5E0-4B90-5D4B-9C36-F141B617F3EB}" type="pres">
      <dgm:prSet presAssocID="{C1C9DA45-0135-49CD-B413-70ADC2BF3124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F660E5-0B4B-1841-BDB9-169FF8EE55EA}" type="pres">
      <dgm:prSet presAssocID="{C09834FC-CE08-484B-91A8-A401B005CF22}" presName="spacer" presStyleCnt="0"/>
      <dgm:spPr/>
    </dgm:pt>
    <dgm:pt modelId="{53211DB0-ADA1-1E44-9C35-89A960F01117}" type="pres">
      <dgm:prSet presAssocID="{2A577952-918B-4994-A14E-82ED9F2C9ACC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8A0AAA-350A-7E4B-8EC8-E3CDA5323623}" type="pres">
      <dgm:prSet presAssocID="{1EB95E39-2047-45E4-89AD-FDDC89FEEC83}" presName="spacer" presStyleCnt="0"/>
      <dgm:spPr/>
    </dgm:pt>
    <dgm:pt modelId="{842A89FD-A899-5840-BA69-4E96D6867C8C}" type="pres">
      <dgm:prSet presAssocID="{17E549E3-1760-4204-BDEB-4080DFF1CB56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0C7FEF-3E43-4E74-81D0-0CE102B1FBBF}" srcId="{E1F5761F-B6D6-4E99-9BC9-8A0130235815}" destId="{17E549E3-1760-4204-BDEB-4080DFF1CB56}" srcOrd="4" destOrd="0" parTransId="{84D06D95-8BF2-4D47-B6A8-B2CD38B87AD2}" sibTransId="{66D971D7-9CCC-4745-A0B3-854B6398C33F}"/>
    <dgm:cxn modelId="{9A81D8D4-25BF-46A7-8675-8F8648842722}" srcId="{E1F5761F-B6D6-4E99-9BC9-8A0130235815}" destId="{F9710B84-526E-4386-A498-05F94CCE1D69}" srcOrd="1" destOrd="0" parTransId="{8D59C060-AE14-45D7-A662-9C637264BADD}" sibTransId="{6E535875-06A3-4B09-BAD3-EFC0B078828C}"/>
    <dgm:cxn modelId="{660F0023-3F4E-6144-AFD6-65D5A50A8E2E}" type="presOf" srcId="{E1F5761F-B6D6-4E99-9BC9-8A0130235815}" destId="{40F5EE20-6135-F448-985F-C5C10713E399}" srcOrd="0" destOrd="0" presId="urn:microsoft.com/office/officeart/2005/8/layout/vList2"/>
    <dgm:cxn modelId="{B3A80464-7D2F-714C-AFC1-6DAC47ACB60A}" type="presOf" srcId="{F9710B84-526E-4386-A498-05F94CCE1D69}" destId="{AC46C398-7743-2D4A-97CE-467244996379}" srcOrd="0" destOrd="0" presId="urn:microsoft.com/office/officeart/2005/8/layout/vList2"/>
    <dgm:cxn modelId="{983938DF-79FD-E446-9473-21352D569802}" type="presOf" srcId="{2A577952-918B-4994-A14E-82ED9F2C9ACC}" destId="{53211DB0-ADA1-1E44-9C35-89A960F01117}" srcOrd="0" destOrd="0" presId="urn:microsoft.com/office/officeart/2005/8/layout/vList2"/>
    <dgm:cxn modelId="{CE1634BC-4C44-4E92-89A3-C9DE166C6022}" srcId="{E1F5761F-B6D6-4E99-9BC9-8A0130235815}" destId="{C1C9DA45-0135-49CD-B413-70ADC2BF3124}" srcOrd="2" destOrd="0" parTransId="{BDEF74BB-6B84-4B4E-A336-24A60A6920E4}" sibTransId="{C09834FC-CE08-484B-91A8-A401B005CF22}"/>
    <dgm:cxn modelId="{11AAB513-FBCC-8440-AE9C-C24B97B432C0}" type="presOf" srcId="{17E549E3-1760-4204-BDEB-4080DFF1CB56}" destId="{842A89FD-A899-5840-BA69-4E96D6867C8C}" srcOrd="0" destOrd="0" presId="urn:microsoft.com/office/officeart/2005/8/layout/vList2"/>
    <dgm:cxn modelId="{335635CA-3AAF-4619-8BDC-A65C7B806AE3}" srcId="{E1F5761F-B6D6-4E99-9BC9-8A0130235815}" destId="{2A577952-918B-4994-A14E-82ED9F2C9ACC}" srcOrd="3" destOrd="0" parTransId="{D1811A2D-5385-44FA-8409-951E6E1460FC}" sibTransId="{1EB95E39-2047-45E4-89AD-FDDC89FEEC83}"/>
    <dgm:cxn modelId="{0148430F-B1EC-0D46-9259-0BD1394EBE4D}" type="presOf" srcId="{C1C9DA45-0135-49CD-B413-70ADC2BF3124}" destId="{8444B5E0-4B90-5D4B-9C36-F141B617F3EB}" srcOrd="0" destOrd="0" presId="urn:microsoft.com/office/officeart/2005/8/layout/vList2"/>
    <dgm:cxn modelId="{311B6F6C-C9C8-7444-931C-FDD84636D3DE}" type="presOf" srcId="{1EADF0E3-C310-43C4-9698-FA28ACE378B6}" destId="{0A0535E7-CAEF-7E4B-A2BC-98E82319E1A6}" srcOrd="0" destOrd="0" presId="urn:microsoft.com/office/officeart/2005/8/layout/vList2"/>
    <dgm:cxn modelId="{CA74F9B5-596D-404C-B9DC-ADCB1A409D4E}" srcId="{E1F5761F-B6D6-4E99-9BC9-8A0130235815}" destId="{1EADF0E3-C310-43C4-9698-FA28ACE378B6}" srcOrd="0" destOrd="0" parTransId="{AC98F6D8-D6E9-4FA4-8075-E124E16324EA}" sibTransId="{90BBEA1B-2DC4-4B61-B8D3-5A75C11B951C}"/>
    <dgm:cxn modelId="{C3773949-F33A-6344-BF7C-5DE67BEE945A}" type="presParOf" srcId="{40F5EE20-6135-F448-985F-C5C10713E399}" destId="{0A0535E7-CAEF-7E4B-A2BC-98E82319E1A6}" srcOrd="0" destOrd="0" presId="urn:microsoft.com/office/officeart/2005/8/layout/vList2"/>
    <dgm:cxn modelId="{CB296162-BD13-2243-BC08-16F80FF9440A}" type="presParOf" srcId="{40F5EE20-6135-F448-985F-C5C10713E399}" destId="{BEE7A1F9-620D-3041-BB8B-14A7E0454191}" srcOrd="1" destOrd="0" presId="urn:microsoft.com/office/officeart/2005/8/layout/vList2"/>
    <dgm:cxn modelId="{515A8E18-7F63-0640-BA41-78E97B67E92B}" type="presParOf" srcId="{40F5EE20-6135-F448-985F-C5C10713E399}" destId="{AC46C398-7743-2D4A-97CE-467244996379}" srcOrd="2" destOrd="0" presId="urn:microsoft.com/office/officeart/2005/8/layout/vList2"/>
    <dgm:cxn modelId="{046F513F-780D-A34E-B84A-C42F78AEBFE8}" type="presParOf" srcId="{40F5EE20-6135-F448-985F-C5C10713E399}" destId="{9348B622-43D4-BA40-908D-540D04F11B46}" srcOrd="3" destOrd="0" presId="urn:microsoft.com/office/officeart/2005/8/layout/vList2"/>
    <dgm:cxn modelId="{77880AD2-6309-354E-9199-329671DD4875}" type="presParOf" srcId="{40F5EE20-6135-F448-985F-C5C10713E399}" destId="{8444B5E0-4B90-5D4B-9C36-F141B617F3EB}" srcOrd="4" destOrd="0" presId="urn:microsoft.com/office/officeart/2005/8/layout/vList2"/>
    <dgm:cxn modelId="{E84F1655-588B-D649-BB05-6A79FC75D7E3}" type="presParOf" srcId="{40F5EE20-6135-F448-985F-C5C10713E399}" destId="{C5F660E5-0B4B-1841-BDB9-169FF8EE55EA}" srcOrd="5" destOrd="0" presId="urn:microsoft.com/office/officeart/2005/8/layout/vList2"/>
    <dgm:cxn modelId="{7B529D82-64A7-BA48-812F-240C1E35476E}" type="presParOf" srcId="{40F5EE20-6135-F448-985F-C5C10713E399}" destId="{53211DB0-ADA1-1E44-9C35-89A960F01117}" srcOrd="6" destOrd="0" presId="urn:microsoft.com/office/officeart/2005/8/layout/vList2"/>
    <dgm:cxn modelId="{E92B5496-A7F4-AC4A-8A0D-6D5AACEF73C1}" type="presParOf" srcId="{40F5EE20-6135-F448-985F-C5C10713E399}" destId="{748A0AAA-350A-7E4B-8EC8-E3CDA5323623}" srcOrd="7" destOrd="0" presId="urn:microsoft.com/office/officeart/2005/8/layout/vList2"/>
    <dgm:cxn modelId="{088BFDF6-859F-2D44-98F3-3CDD00C04742}" type="presParOf" srcId="{40F5EE20-6135-F448-985F-C5C10713E399}" destId="{842A89FD-A899-5840-BA69-4E96D6867C8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9A1759F-1B10-45E8-AC31-ACDAEEFDA2C3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7FD2111-1326-4357-87B2-441A0F22C595}">
      <dgm:prSet/>
      <dgm:spPr/>
      <dgm:t>
        <a:bodyPr/>
        <a:lstStyle/>
        <a:p>
          <a:r>
            <a:rPr lang="en-US"/>
            <a:t>Use non-assumptive language</a:t>
          </a:r>
        </a:p>
      </dgm:t>
      <dgm:extLst>
        <a:ext uri="{E40237B7-FDA0-4F09-8148-C483321AD2D9}">
          <dgm14:cNvPr xmlns:dgm14="http://schemas.microsoft.com/office/drawing/2010/diagram" id="0" name="" descr="A graphic depciting five recommendations to improve allyship in one-on-one counseling: use non-assumptive language, learn about the student's identity group, be upfront about identity privilege areas, advocate for students in issues dealing with oppression, and office &quot;decoration.&quot;"/>
        </a:ext>
      </dgm:extLst>
    </dgm:pt>
    <dgm:pt modelId="{C91F29CA-FF9A-4A16-A700-18C91E2889CC}" type="parTrans" cxnId="{D361A53D-4980-42DB-A343-43C09415BC74}">
      <dgm:prSet/>
      <dgm:spPr/>
      <dgm:t>
        <a:bodyPr/>
        <a:lstStyle/>
        <a:p>
          <a:endParaRPr lang="en-US"/>
        </a:p>
      </dgm:t>
    </dgm:pt>
    <dgm:pt modelId="{E4E8C82C-34F5-4A5E-ACF2-337A196A1708}" type="sibTrans" cxnId="{D361A53D-4980-42DB-A343-43C09415BC74}">
      <dgm:prSet/>
      <dgm:spPr/>
      <dgm:t>
        <a:bodyPr/>
        <a:lstStyle/>
        <a:p>
          <a:endParaRPr lang="en-US"/>
        </a:p>
      </dgm:t>
    </dgm:pt>
    <dgm:pt modelId="{1B91BE8D-3C17-4977-926F-706EE2608EC2}">
      <dgm:prSet/>
      <dgm:spPr/>
      <dgm:t>
        <a:bodyPr/>
        <a:lstStyle/>
        <a:p>
          <a:r>
            <a:rPr lang="en-US"/>
            <a:t>Learn about the student’s identity group</a:t>
          </a:r>
        </a:p>
      </dgm:t>
    </dgm:pt>
    <dgm:pt modelId="{77B63912-B785-4F1A-BD57-9E815BB686E2}" type="parTrans" cxnId="{22507F33-F276-4354-A9C3-1E04C05F59ED}">
      <dgm:prSet/>
      <dgm:spPr/>
      <dgm:t>
        <a:bodyPr/>
        <a:lstStyle/>
        <a:p>
          <a:endParaRPr lang="en-US"/>
        </a:p>
      </dgm:t>
    </dgm:pt>
    <dgm:pt modelId="{C9B80965-6916-425A-982D-6DA810B70CD5}" type="sibTrans" cxnId="{22507F33-F276-4354-A9C3-1E04C05F59ED}">
      <dgm:prSet/>
      <dgm:spPr/>
      <dgm:t>
        <a:bodyPr/>
        <a:lstStyle/>
        <a:p>
          <a:endParaRPr lang="en-US"/>
        </a:p>
      </dgm:t>
    </dgm:pt>
    <dgm:pt modelId="{F6C60134-5141-4065-9770-31C8506E79A4}">
      <dgm:prSet/>
      <dgm:spPr/>
      <dgm:t>
        <a:bodyPr/>
        <a:lstStyle/>
        <a:p>
          <a:r>
            <a:rPr lang="en-US"/>
            <a:t>Be upfront about identity privilege areas</a:t>
          </a:r>
        </a:p>
      </dgm:t>
    </dgm:pt>
    <dgm:pt modelId="{15A99866-AF5E-419E-AA1C-491BA4F5BB98}" type="parTrans" cxnId="{0ECE9FCB-038A-45FA-8372-5BEB092BA8B9}">
      <dgm:prSet/>
      <dgm:spPr/>
      <dgm:t>
        <a:bodyPr/>
        <a:lstStyle/>
        <a:p>
          <a:endParaRPr lang="en-US"/>
        </a:p>
      </dgm:t>
    </dgm:pt>
    <dgm:pt modelId="{D6CC9EE2-1D05-466F-A2D5-ACB4A7B674F1}" type="sibTrans" cxnId="{0ECE9FCB-038A-45FA-8372-5BEB092BA8B9}">
      <dgm:prSet/>
      <dgm:spPr/>
      <dgm:t>
        <a:bodyPr/>
        <a:lstStyle/>
        <a:p>
          <a:endParaRPr lang="en-US"/>
        </a:p>
      </dgm:t>
    </dgm:pt>
    <dgm:pt modelId="{16FB9150-AFB6-42BD-9D22-8B77D910D12D}">
      <dgm:prSet/>
      <dgm:spPr/>
      <dgm:t>
        <a:bodyPr/>
        <a:lstStyle/>
        <a:p>
          <a:r>
            <a:rPr lang="en-US" dirty="0"/>
            <a:t>Office “decoration”</a:t>
          </a:r>
        </a:p>
      </dgm:t>
    </dgm:pt>
    <dgm:pt modelId="{6A486645-1368-42F1-BF6B-04DEAA74EA23}" type="parTrans" cxnId="{56CC0A0B-AF60-4A73-AAE7-B0FE4F45E908}">
      <dgm:prSet/>
      <dgm:spPr/>
      <dgm:t>
        <a:bodyPr/>
        <a:lstStyle/>
        <a:p>
          <a:endParaRPr lang="en-US"/>
        </a:p>
      </dgm:t>
    </dgm:pt>
    <dgm:pt modelId="{98A1715F-1533-4828-A012-033BA4D67F32}" type="sibTrans" cxnId="{56CC0A0B-AF60-4A73-AAE7-B0FE4F45E908}">
      <dgm:prSet/>
      <dgm:spPr/>
      <dgm:t>
        <a:bodyPr/>
        <a:lstStyle/>
        <a:p>
          <a:endParaRPr lang="en-US"/>
        </a:p>
      </dgm:t>
    </dgm:pt>
    <dgm:pt modelId="{425FD407-689A-4B21-94A6-0E97BFF314A5}">
      <dgm:prSet/>
      <dgm:spPr/>
      <dgm:t>
        <a:bodyPr/>
        <a:lstStyle/>
        <a:p>
          <a:r>
            <a:rPr lang="en-US" dirty="0"/>
            <a:t>Empower and advocate for students in issues dealing with oppression</a:t>
          </a:r>
        </a:p>
      </dgm:t>
    </dgm:pt>
    <dgm:pt modelId="{4F6BF4FF-C7B2-4B8A-BF0D-BE1539371C6F}" type="parTrans" cxnId="{008FE891-899A-4F35-BAA1-F5A765892B52}">
      <dgm:prSet/>
      <dgm:spPr/>
      <dgm:t>
        <a:bodyPr/>
        <a:lstStyle/>
        <a:p>
          <a:endParaRPr lang="en-US"/>
        </a:p>
      </dgm:t>
    </dgm:pt>
    <dgm:pt modelId="{15186F20-F3E3-473D-909A-D066F5934600}" type="sibTrans" cxnId="{008FE891-899A-4F35-BAA1-F5A765892B52}">
      <dgm:prSet/>
      <dgm:spPr/>
      <dgm:t>
        <a:bodyPr/>
        <a:lstStyle/>
        <a:p>
          <a:endParaRPr lang="en-US"/>
        </a:p>
      </dgm:t>
    </dgm:pt>
    <dgm:pt modelId="{D5FD9267-488D-8A4E-8AB6-DF8074FC5033}" type="pres">
      <dgm:prSet presAssocID="{39A1759F-1B10-45E8-AC31-ACDAEEFDA2C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B721694-4F7D-EB4E-8424-61544E572823}" type="pres">
      <dgm:prSet presAssocID="{C7FD2111-1326-4357-87B2-441A0F22C595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EEA24A-236C-704B-BBCA-D7CA1626E854}" type="pres">
      <dgm:prSet presAssocID="{E4E8C82C-34F5-4A5E-ACF2-337A196A1708}" presName="spacer" presStyleCnt="0"/>
      <dgm:spPr/>
    </dgm:pt>
    <dgm:pt modelId="{00FFB4E8-E199-8147-B555-33E64005612C}" type="pres">
      <dgm:prSet presAssocID="{1B91BE8D-3C17-4977-926F-706EE2608EC2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B0420C-7877-8040-94F9-CDFCA635B33D}" type="pres">
      <dgm:prSet presAssocID="{C9B80965-6916-425A-982D-6DA810B70CD5}" presName="spacer" presStyleCnt="0"/>
      <dgm:spPr/>
    </dgm:pt>
    <dgm:pt modelId="{DBC86911-5CAE-0A40-8BF2-9C4408B39147}" type="pres">
      <dgm:prSet presAssocID="{F6C60134-5141-4065-9770-31C8506E79A4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5238AD-934E-CA42-8046-2A306BFABA26}" type="pres">
      <dgm:prSet presAssocID="{D6CC9EE2-1D05-466F-A2D5-ACB4A7B674F1}" presName="spacer" presStyleCnt="0"/>
      <dgm:spPr/>
    </dgm:pt>
    <dgm:pt modelId="{CEF7B330-9217-BA40-8F30-1EC900809663}" type="pres">
      <dgm:prSet presAssocID="{16FB9150-AFB6-42BD-9D22-8B77D910D12D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E9A2C7-09D3-4A4D-B5CF-9552E1064C38}" type="pres">
      <dgm:prSet presAssocID="{98A1715F-1533-4828-A012-033BA4D67F32}" presName="spacer" presStyleCnt="0"/>
      <dgm:spPr/>
    </dgm:pt>
    <dgm:pt modelId="{FB1EA68F-FFEF-294E-8792-4F13AB32498C}" type="pres">
      <dgm:prSet presAssocID="{425FD407-689A-4B21-94A6-0E97BFF314A5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0D8315-A01B-3F40-8AA6-41571B3ABDD8}" type="presOf" srcId="{39A1759F-1B10-45E8-AC31-ACDAEEFDA2C3}" destId="{D5FD9267-488D-8A4E-8AB6-DF8074FC5033}" srcOrd="0" destOrd="0" presId="urn:microsoft.com/office/officeart/2005/8/layout/vList2"/>
    <dgm:cxn modelId="{778ED88D-400E-C945-8560-8E748E908BBE}" type="presOf" srcId="{C7FD2111-1326-4357-87B2-441A0F22C595}" destId="{AB721694-4F7D-EB4E-8424-61544E572823}" srcOrd="0" destOrd="0" presId="urn:microsoft.com/office/officeart/2005/8/layout/vList2"/>
    <dgm:cxn modelId="{6009A0E4-7925-0C46-AF09-7C5D32CF0A8B}" type="presOf" srcId="{1B91BE8D-3C17-4977-926F-706EE2608EC2}" destId="{00FFB4E8-E199-8147-B555-33E64005612C}" srcOrd="0" destOrd="0" presId="urn:microsoft.com/office/officeart/2005/8/layout/vList2"/>
    <dgm:cxn modelId="{008FE891-899A-4F35-BAA1-F5A765892B52}" srcId="{39A1759F-1B10-45E8-AC31-ACDAEEFDA2C3}" destId="{425FD407-689A-4B21-94A6-0E97BFF314A5}" srcOrd="4" destOrd="0" parTransId="{4F6BF4FF-C7B2-4B8A-BF0D-BE1539371C6F}" sibTransId="{15186F20-F3E3-473D-909A-D066F5934600}"/>
    <dgm:cxn modelId="{22507F33-F276-4354-A9C3-1E04C05F59ED}" srcId="{39A1759F-1B10-45E8-AC31-ACDAEEFDA2C3}" destId="{1B91BE8D-3C17-4977-926F-706EE2608EC2}" srcOrd="1" destOrd="0" parTransId="{77B63912-B785-4F1A-BD57-9E815BB686E2}" sibTransId="{C9B80965-6916-425A-982D-6DA810B70CD5}"/>
    <dgm:cxn modelId="{EA60ACC7-2FB2-DD47-B17E-3AB3A4AE391D}" type="presOf" srcId="{425FD407-689A-4B21-94A6-0E97BFF314A5}" destId="{FB1EA68F-FFEF-294E-8792-4F13AB32498C}" srcOrd="0" destOrd="0" presId="urn:microsoft.com/office/officeart/2005/8/layout/vList2"/>
    <dgm:cxn modelId="{B4B9288C-FDCB-D04C-9AFC-E99DF5465851}" type="presOf" srcId="{F6C60134-5141-4065-9770-31C8506E79A4}" destId="{DBC86911-5CAE-0A40-8BF2-9C4408B39147}" srcOrd="0" destOrd="0" presId="urn:microsoft.com/office/officeart/2005/8/layout/vList2"/>
    <dgm:cxn modelId="{79BB9B31-F4B7-5644-92C3-1F49D1856243}" type="presOf" srcId="{16FB9150-AFB6-42BD-9D22-8B77D910D12D}" destId="{CEF7B330-9217-BA40-8F30-1EC900809663}" srcOrd="0" destOrd="0" presId="urn:microsoft.com/office/officeart/2005/8/layout/vList2"/>
    <dgm:cxn modelId="{D361A53D-4980-42DB-A343-43C09415BC74}" srcId="{39A1759F-1B10-45E8-AC31-ACDAEEFDA2C3}" destId="{C7FD2111-1326-4357-87B2-441A0F22C595}" srcOrd="0" destOrd="0" parTransId="{C91F29CA-FF9A-4A16-A700-18C91E2889CC}" sibTransId="{E4E8C82C-34F5-4A5E-ACF2-337A196A1708}"/>
    <dgm:cxn modelId="{56CC0A0B-AF60-4A73-AAE7-B0FE4F45E908}" srcId="{39A1759F-1B10-45E8-AC31-ACDAEEFDA2C3}" destId="{16FB9150-AFB6-42BD-9D22-8B77D910D12D}" srcOrd="3" destOrd="0" parTransId="{6A486645-1368-42F1-BF6B-04DEAA74EA23}" sibTransId="{98A1715F-1533-4828-A012-033BA4D67F32}"/>
    <dgm:cxn modelId="{0ECE9FCB-038A-45FA-8372-5BEB092BA8B9}" srcId="{39A1759F-1B10-45E8-AC31-ACDAEEFDA2C3}" destId="{F6C60134-5141-4065-9770-31C8506E79A4}" srcOrd="2" destOrd="0" parTransId="{15A99866-AF5E-419E-AA1C-491BA4F5BB98}" sibTransId="{D6CC9EE2-1D05-466F-A2D5-ACB4A7B674F1}"/>
    <dgm:cxn modelId="{6266EC3A-B956-3548-9AC1-AE465025B447}" type="presParOf" srcId="{D5FD9267-488D-8A4E-8AB6-DF8074FC5033}" destId="{AB721694-4F7D-EB4E-8424-61544E572823}" srcOrd="0" destOrd="0" presId="urn:microsoft.com/office/officeart/2005/8/layout/vList2"/>
    <dgm:cxn modelId="{C804B88E-1650-C940-8960-CADBBA150ABE}" type="presParOf" srcId="{D5FD9267-488D-8A4E-8AB6-DF8074FC5033}" destId="{AEEEA24A-236C-704B-BBCA-D7CA1626E854}" srcOrd="1" destOrd="0" presId="urn:microsoft.com/office/officeart/2005/8/layout/vList2"/>
    <dgm:cxn modelId="{3C889012-AB70-774C-9B1F-15253633F81A}" type="presParOf" srcId="{D5FD9267-488D-8A4E-8AB6-DF8074FC5033}" destId="{00FFB4E8-E199-8147-B555-33E64005612C}" srcOrd="2" destOrd="0" presId="urn:microsoft.com/office/officeart/2005/8/layout/vList2"/>
    <dgm:cxn modelId="{707D1789-CC23-244F-9836-06C73E74F13E}" type="presParOf" srcId="{D5FD9267-488D-8A4E-8AB6-DF8074FC5033}" destId="{DAB0420C-7877-8040-94F9-CDFCA635B33D}" srcOrd="3" destOrd="0" presId="urn:microsoft.com/office/officeart/2005/8/layout/vList2"/>
    <dgm:cxn modelId="{054AB807-FD55-ED48-9965-DC5AA284F4CB}" type="presParOf" srcId="{D5FD9267-488D-8A4E-8AB6-DF8074FC5033}" destId="{DBC86911-5CAE-0A40-8BF2-9C4408B39147}" srcOrd="4" destOrd="0" presId="urn:microsoft.com/office/officeart/2005/8/layout/vList2"/>
    <dgm:cxn modelId="{5379BF7B-139D-A94B-BB02-31273CF35609}" type="presParOf" srcId="{D5FD9267-488D-8A4E-8AB6-DF8074FC5033}" destId="{2B5238AD-934E-CA42-8046-2A306BFABA26}" srcOrd="5" destOrd="0" presId="urn:microsoft.com/office/officeart/2005/8/layout/vList2"/>
    <dgm:cxn modelId="{6A052B7B-DFFB-E549-B302-8CE9C9C7D2D3}" type="presParOf" srcId="{D5FD9267-488D-8A4E-8AB6-DF8074FC5033}" destId="{CEF7B330-9217-BA40-8F30-1EC900809663}" srcOrd="6" destOrd="0" presId="urn:microsoft.com/office/officeart/2005/8/layout/vList2"/>
    <dgm:cxn modelId="{295A4B1B-B085-8D4C-8EDD-08C140735A5F}" type="presParOf" srcId="{D5FD9267-488D-8A4E-8AB6-DF8074FC5033}" destId="{BDE9A2C7-09D3-4A4D-B5CF-9552E1064C38}" srcOrd="7" destOrd="0" presId="urn:microsoft.com/office/officeart/2005/8/layout/vList2"/>
    <dgm:cxn modelId="{53ABB334-4942-CC48-B244-F0BFABA910EF}" type="presParOf" srcId="{D5FD9267-488D-8A4E-8AB6-DF8074FC5033}" destId="{FB1EA68F-FFEF-294E-8792-4F13AB32498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6610CE5-B6E1-467A-8234-EC2F0073BDB0}" type="doc">
      <dgm:prSet loTypeId="urn:microsoft.com/office/officeart/2005/8/layout/process1" loCatId="process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4B350DB-3D32-44FE-9B1F-E4003A3B85C8}">
      <dgm:prSet/>
      <dgm:spPr/>
      <dgm:t>
        <a:bodyPr/>
        <a:lstStyle/>
        <a:p>
          <a:r>
            <a:rPr lang="en-US" dirty="0"/>
            <a:t>Hispanic</a:t>
          </a:r>
        </a:p>
      </dgm:t>
    </dgm:pt>
    <dgm:pt modelId="{401C4639-3BE8-4EEF-8047-4CD30656111A}" type="parTrans" cxnId="{4DEC8A8A-8F1A-4484-B9E5-2BA70CF218A5}">
      <dgm:prSet/>
      <dgm:spPr/>
      <dgm:t>
        <a:bodyPr/>
        <a:lstStyle/>
        <a:p>
          <a:endParaRPr lang="en-US"/>
        </a:p>
      </dgm:t>
    </dgm:pt>
    <dgm:pt modelId="{105968D4-2710-4A9D-B775-0703A205688D}" type="sibTrans" cxnId="{4DEC8A8A-8F1A-4484-B9E5-2BA70CF218A5}">
      <dgm:prSet/>
      <dgm:spPr/>
      <dgm:t>
        <a:bodyPr/>
        <a:lstStyle/>
        <a:p>
          <a:endParaRPr lang="en-US"/>
        </a:p>
      </dgm:t>
    </dgm:pt>
    <dgm:pt modelId="{A756AF18-EC49-4CB9-916A-98BB2AA932B9}">
      <dgm:prSet/>
      <dgm:spPr/>
      <dgm:t>
        <a:bodyPr/>
        <a:lstStyle/>
        <a:p>
          <a:r>
            <a:rPr lang="en-US" dirty="0"/>
            <a:t>Latino</a:t>
          </a:r>
        </a:p>
      </dgm:t>
    </dgm:pt>
    <dgm:pt modelId="{4A637FFD-D7D8-4DA9-B360-E648771DF8CA}" type="parTrans" cxnId="{98909535-1B39-40B3-AABD-6F01B654BA6F}">
      <dgm:prSet/>
      <dgm:spPr/>
      <dgm:t>
        <a:bodyPr/>
        <a:lstStyle/>
        <a:p>
          <a:endParaRPr lang="en-US"/>
        </a:p>
      </dgm:t>
    </dgm:pt>
    <dgm:pt modelId="{134A1E00-9859-4EA5-8178-5DF03007C5A9}" type="sibTrans" cxnId="{98909535-1B39-40B3-AABD-6F01B654BA6F}">
      <dgm:prSet/>
      <dgm:spPr/>
      <dgm:t>
        <a:bodyPr/>
        <a:lstStyle/>
        <a:p>
          <a:endParaRPr lang="en-US"/>
        </a:p>
      </dgm:t>
    </dgm:pt>
    <dgm:pt modelId="{AAFDE6DD-B642-4D45-8D2E-C25DC34AE376}">
      <dgm:prSet/>
      <dgm:spPr/>
      <dgm:t>
        <a:bodyPr/>
        <a:lstStyle/>
        <a:p>
          <a:r>
            <a:rPr lang="en-US" dirty="0"/>
            <a:t>Latino/a</a:t>
          </a:r>
        </a:p>
      </dgm:t>
    </dgm:pt>
    <dgm:pt modelId="{E429E55A-2DC5-4DCB-AD4F-6F4C643A472C}" type="parTrans" cxnId="{2AB2869E-A620-4631-A04E-5DAF2A46A351}">
      <dgm:prSet/>
      <dgm:spPr/>
      <dgm:t>
        <a:bodyPr/>
        <a:lstStyle/>
        <a:p>
          <a:endParaRPr lang="en-US"/>
        </a:p>
      </dgm:t>
    </dgm:pt>
    <dgm:pt modelId="{158A0482-454E-407E-BF78-39EE186A48FF}" type="sibTrans" cxnId="{2AB2869E-A620-4631-A04E-5DAF2A46A351}">
      <dgm:prSet/>
      <dgm:spPr/>
      <dgm:t>
        <a:bodyPr/>
        <a:lstStyle/>
        <a:p>
          <a:endParaRPr lang="en-US"/>
        </a:p>
      </dgm:t>
    </dgm:pt>
    <dgm:pt modelId="{4A432C96-F458-42C5-88F1-3ACFBB2277C0}">
      <dgm:prSet/>
      <dgm:spPr/>
      <dgm:t>
        <a:bodyPr/>
        <a:lstStyle/>
        <a:p>
          <a:r>
            <a:rPr lang="en-US" dirty="0"/>
            <a:t>Latin@</a:t>
          </a:r>
        </a:p>
      </dgm:t>
    </dgm:pt>
    <dgm:pt modelId="{C286D0C1-6564-4D34-80EE-19937AAD95F6}" type="parTrans" cxnId="{A2518DCC-9C3D-4774-98C0-F2A032836550}">
      <dgm:prSet/>
      <dgm:spPr/>
      <dgm:t>
        <a:bodyPr/>
        <a:lstStyle/>
        <a:p>
          <a:endParaRPr lang="en-US"/>
        </a:p>
      </dgm:t>
    </dgm:pt>
    <dgm:pt modelId="{DE69EB3A-EFD4-4CB5-9B93-E243AF9F766D}" type="sibTrans" cxnId="{A2518DCC-9C3D-4774-98C0-F2A032836550}">
      <dgm:prSet/>
      <dgm:spPr/>
      <dgm:t>
        <a:bodyPr/>
        <a:lstStyle/>
        <a:p>
          <a:endParaRPr lang="en-US"/>
        </a:p>
      </dgm:t>
    </dgm:pt>
    <dgm:pt modelId="{1C0BFA92-3567-463D-80B9-A9DA2D4108AE}">
      <dgm:prSet/>
      <dgm:spPr/>
      <dgm:t>
        <a:bodyPr/>
        <a:lstStyle/>
        <a:p>
          <a:r>
            <a:rPr lang="en-US" dirty="0"/>
            <a:t>Latinx</a:t>
          </a:r>
        </a:p>
      </dgm:t>
    </dgm:pt>
    <dgm:pt modelId="{8DBE29EA-3A31-4E1B-A4D0-F65A42F9111A}" type="parTrans" cxnId="{CDA173A1-B0E3-4CB1-A142-5C66C6F1E308}">
      <dgm:prSet/>
      <dgm:spPr/>
      <dgm:t>
        <a:bodyPr/>
        <a:lstStyle/>
        <a:p>
          <a:endParaRPr lang="en-US"/>
        </a:p>
      </dgm:t>
    </dgm:pt>
    <dgm:pt modelId="{8865E158-0DE7-4BDB-8D2A-946587827D35}" type="sibTrans" cxnId="{CDA173A1-B0E3-4CB1-A142-5C66C6F1E308}">
      <dgm:prSet/>
      <dgm:spPr/>
      <dgm:t>
        <a:bodyPr/>
        <a:lstStyle/>
        <a:p>
          <a:endParaRPr lang="en-US"/>
        </a:p>
      </dgm:t>
    </dgm:pt>
    <dgm:pt modelId="{5B97BD46-CD9C-4E12-9A70-E02044F699D0}">
      <dgm:prSet/>
      <dgm:spPr/>
      <dgm:t>
        <a:bodyPr/>
        <a:lstStyle/>
        <a:p>
          <a:r>
            <a:rPr lang="en-US" dirty="0" err="1"/>
            <a:t>Latine</a:t>
          </a:r>
          <a:endParaRPr lang="en-US" dirty="0"/>
        </a:p>
      </dgm:t>
    </dgm:pt>
    <dgm:pt modelId="{27883862-2821-41C7-9123-E5A81D91130E}" type="parTrans" cxnId="{EC28B469-DA77-4BDD-A257-767B5FB59B65}">
      <dgm:prSet/>
      <dgm:spPr/>
      <dgm:t>
        <a:bodyPr/>
        <a:lstStyle/>
        <a:p>
          <a:endParaRPr lang="en-US"/>
        </a:p>
      </dgm:t>
    </dgm:pt>
    <dgm:pt modelId="{CD99CFFC-FF18-4763-BFA2-F1F2F1103B06}" type="sibTrans" cxnId="{EC28B469-DA77-4BDD-A257-767B5FB59B65}">
      <dgm:prSet/>
      <dgm:spPr/>
      <dgm:t>
        <a:bodyPr/>
        <a:lstStyle/>
        <a:p>
          <a:endParaRPr lang="en-US"/>
        </a:p>
      </dgm:t>
    </dgm:pt>
    <dgm:pt modelId="{B0C20417-9CA5-AD4C-9FA5-83E625870269}" type="pres">
      <dgm:prSet presAssocID="{56610CE5-B6E1-467A-8234-EC2F0073BDB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EB842A8-4261-C74D-900C-08B27ADE75B3}" type="pres">
      <dgm:prSet presAssocID="{14B350DB-3D32-44FE-9B1F-E4003A3B85C8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4F38D0-EDD0-7441-B8A2-D00E813AB7D6}" type="pres">
      <dgm:prSet presAssocID="{105968D4-2710-4A9D-B775-0703A205688D}" presName="sibTrans" presStyleLbl="sibTrans2D1" presStyleIdx="0" presStyleCnt="5"/>
      <dgm:spPr/>
      <dgm:t>
        <a:bodyPr/>
        <a:lstStyle/>
        <a:p>
          <a:endParaRPr lang="en-US"/>
        </a:p>
      </dgm:t>
    </dgm:pt>
    <dgm:pt modelId="{6444CF49-ACA4-6843-BBBD-D2B6E81F096C}" type="pres">
      <dgm:prSet presAssocID="{105968D4-2710-4A9D-B775-0703A205688D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7405E484-6617-8C4D-B496-700A1347B5F9}" type="pres">
      <dgm:prSet presAssocID="{A756AF18-EC49-4CB9-916A-98BB2AA932B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4B5B4D-1199-3E4C-9FAB-6228084A9BDD}" type="pres">
      <dgm:prSet presAssocID="{134A1E00-9859-4EA5-8178-5DF03007C5A9}" presName="sibTrans" presStyleLbl="sibTrans2D1" presStyleIdx="1" presStyleCnt="5"/>
      <dgm:spPr/>
      <dgm:t>
        <a:bodyPr/>
        <a:lstStyle/>
        <a:p>
          <a:endParaRPr lang="en-US"/>
        </a:p>
      </dgm:t>
    </dgm:pt>
    <dgm:pt modelId="{2552C292-2D3D-6F44-866C-3CB0119EDFE7}" type="pres">
      <dgm:prSet presAssocID="{134A1E00-9859-4EA5-8178-5DF03007C5A9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57FC627F-211B-7D4F-89E5-F71CC6547BA9}" type="pres">
      <dgm:prSet presAssocID="{AAFDE6DD-B642-4D45-8D2E-C25DC34AE37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DC9F23-790F-EF4B-928F-5F66A1BA9A57}" type="pres">
      <dgm:prSet presAssocID="{158A0482-454E-407E-BF78-39EE186A48FF}" presName="sibTrans" presStyleLbl="sibTrans2D1" presStyleIdx="2" presStyleCnt="5"/>
      <dgm:spPr/>
      <dgm:t>
        <a:bodyPr/>
        <a:lstStyle/>
        <a:p>
          <a:endParaRPr lang="en-US"/>
        </a:p>
      </dgm:t>
    </dgm:pt>
    <dgm:pt modelId="{F93DE605-B33D-6A42-B0C0-1323E869F76E}" type="pres">
      <dgm:prSet presAssocID="{158A0482-454E-407E-BF78-39EE186A48FF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535282E4-3E6F-1944-9F0F-BE5A3398E408}" type="pres">
      <dgm:prSet presAssocID="{4A432C96-F458-42C5-88F1-3ACFBB2277C0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C02712-87E5-4042-8F38-992FAE606733}" type="pres">
      <dgm:prSet presAssocID="{DE69EB3A-EFD4-4CB5-9B93-E243AF9F766D}" presName="sibTrans" presStyleLbl="sibTrans2D1" presStyleIdx="3" presStyleCnt="5"/>
      <dgm:spPr/>
      <dgm:t>
        <a:bodyPr/>
        <a:lstStyle/>
        <a:p>
          <a:endParaRPr lang="en-US"/>
        </a:p>
      </dgm:t>
    </dgm:pt>
    <dgm:pt modelId="{5BF449F3-6110-074A-904F-12587DBFA05A}" type="pres">
      <dgm:prSet presAssocID="{DE69EB3A-EFD4-4CB5-9B93-E243AF9F766D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1E8190BE-D3BF-AA45-BC30-768699A8DAE9}" type="pres">
      <dgm:prSet presAssocID="{1C0BFA92-3567-463D-80B9-A9DA2D4108AE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9AF9F5-0717-734A-BC2B-FF8FA4E171F7}" type="pres">
      <dgm:prSet presAssocID="{8865E158-0DE7-4BDB-8D2A-946587827D35}" presName="sibTrans" presStyleLbl="sibTrans2D1" presStyleIdx="4" presStyleCnt="5"/>
      <dgm:spPr/>
      <dgm:t>
        <a:bodyPr/>
        <a:lstStyle/>
        <a:p>
          <a:endParaRPr lang="en-US"/>
        </a:p>
      </dgm:t>
    </dgm:pt>
    <dgm:pt modelId="{749285D7-0005-B840-B338-53B59B4EC0CC}" type="pres">
      <dgm:prSet presAssocID="{8865E158-0DE7-4BDB-8D2A-946587827D35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FE35C8B0-2B5C-9248-AB0C-2D66A3C3C411}" type="pres">
      <dgm:prSet presAssocID="{5B97BD46-CD9C-4E12-9A70-E02044F699D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4146668-3545-A04B-9D32-CA8C4D774BD7}" type="presOf" srcId="{158A0482-454E-407E-BF78-39EE186A48FF}" destId="{F93DE605-B33D-6A42-B0C0-1323E869F76E}" srcOrd="1" destOrd="0" presId="urn:microsoft.com/office/officeart/2005/8/layout/process1"/>
    <dgm:cxn modelId="{2AB2869E-A620-4631-A04E-5DAF2A46A351}" srcId="{56610CE5-B6E1-467A-8234-EC2F0073BDB0}" destId="{AAFDE6DD-B642-4D45-8D2E-C25DC34AE376}" srcOrd="2" destOrd="0" parTransId="{E429E55A-2DC5-4DCB-AD4F-6F4C643A472C}" sibTransId="{158A0482-454E-407E-BF78-39EE186A48FF}"/>
    <dgm:cxn modelId="{CDA173A1-B0E3-4CB1-A142-5C66C6F1E308}" srcId="{56610CE5-B6E1-467A-8234-EC2F0073BDB0}" destId="{1C0BFA92-3567-463D-80B9-A9DA2D4108AE}" srcOrd="4" destOrd="0" parTransId="{8DBE29EA-3A31-4E1B-A4D0-F65A42F9111A}" sibTransId="{8865E158-0DE7-4BDB-8D2A-946587827D35}"/>
    <dgm:cxn modelId="{3B78FF2A-E973-0845-AD08-86CF3629D502}" type="presOf" srcId="{134A1E00-9859-4EA5-8178-5DF03007C5A9}" destId="{AD4B5B4D-1199-3E4C-9FAB-6228084A9BDD}" srcOrd="0" destOrd="0" presId="urn:microsoft.com/office/officeart/2005/8/layout/process1"/>
    <dgm:cxn modelId="{30C7B80F-8DCF-E846-9F43-00C8E229F619}" type="presOf" srcId="{105968D4-2710-4A9D-B775-0703A205688D}" destId="{6444CF49-ACA4-6843-BBBD-D2B6E81F096C}" srcOrd="1" destOrd="0" presId="urn:microsoft.com/office/officeart/2005/8/layout/process1"/>
    <dgm:cxn modelId="{8831CA41-52C2-1C48-B30E-B3EA0C6E95D2}" type="presOf" srcId="{14B350DB-3D32-44FE-9B1F-E4003A3B85C8}" destId="{2EB842A8-4261-C74D-900C-08B27ADE75B3}" srcOrd="0" destOrd="0" presId="urn:microsoft.com/office/officeart/2005/8/layout/process1"/>
    <dgm:cxn modelId="{B8B86489-5016-F044-9374-C3C2E4D275A4}" type="presOf" srcId="{DE69EB3A-EFD4-4CB5-9B93-E243AF9F766D}" destId="{B0C02712-87E5-4042-8F38-992FAE606733}" srcOrd="0" destOrd="0" presId="urn:microsoft.com/office/officeart/2005/8/layout/process1"/>
    <dgm:cxn modelId="{4DEC8A8A-8F1A-4484-B9E5-2BA70CF218A5}" srcId="{56610CE5-B6E1-467A-8234-EC2F0073BDB0}" destId="{14B350DB-3D32-44FE-9B1F-E4003A3B85C8}" srcOrd="0" destOrd="0" parTransId="{401C4639-3BE8-4EEF-8047-4CD30656111A}" sibTransId="{105968D4-2710-4A9D-B775-0703A205688D}"/>
    <dgm:cxn modelId="{98909535-1B39-40B3-AABD-6F01B654BA6F}" srcId="{56610CE5-B6E1-467A-8234-EC2F0073BDB0}" destId="{A756AF18-EC49-4CB9-916A-98BB2AA932B9}" srcOrd="1" destOrd="0" parTransId="{4A637FFD-D7D8-4DA9-B360-E648771DF8CA}" sibTransId="{134A1E00-9859-4EA5-8178-5DF03007C5A9}"/>
    <dgm:cxn modelId="{5A991426-6BB1-2A47-A9B8-B4F91E7472A2}" type="presOf" srcId="{1C0BFA92-3567-463D-80B9-A9DA2D4108AE}" destId="{1E8190BE-D3BF-AA45-BC30-768699A8DAE9}" srcOrd="0" destOrd="0" presId="urn:microsoft.com/office/officeart/2005/8/layout/process1"/>
    <dgm:cxn modelId="{2C75E494-28DB-5E45-B054-168F28531159}" type="presOf" srcId="{DE69EB3A-EFD4-4CB5-9B93-E243AF9F766D}" destId="{5BF449F3-6110-074A-904F-12587DBFA05A}" srcOrd="1" destOrd="0" presId="urn:microsoft.com/office/officeart/2005/8/layout/process1"/>
    <dgm:cxn modelId="{A2518DCC-9C3D-4774-98C0-F2A032836550}" srcId="{56610CE5-B6E1-467A-8234-EC2F0073BDB0}" destId="{4A432C96-F458-42C5-88F1-3ACFBB2277C0}" srcOrd="3" destOrd="0" parTransId="{C286D0C1-6564-4D34-80EE-19937AAD95F6}" sibTransId="{DE69EB3A-EFD4-4CB5-9B93-E243AF9F766D}"/>
    <dgm:cxn modelId="{3DADF45F-DAA7-3048-95E6-752095434FB9}" type="presOf" srcId="{4A432C96-F458-42C5-88F1-3ACFBB2277C0}" destId="{535282E4-3E6F-1944-9F0F-BE5A3398E408}" srcOrd="0" destOrd="0" presId="urn:microsoft.com/office/officeart/2005/8/layout/process1"/>
    <dgm:cxn modelId="{AFB635CB-836B-4B4A-B96B-1CE1CC38BF5C}" type="presOf" srcId="{AAFDE6DD-B642-4D45-8D2E-C25DC34AE376}" destId="{57FC627F-211B-7D4F-89E5-F71CC6547BA9}" srcOrd="0" destOrd="0" presId="urn:microsoft.com/office/officeart/2005/8/layout/process1"/>
    <dgm:cxn modelId="{B186904E-4F18-9B44-93B5-60C015AA77AA}" type="presOf" srcId="{5B97BD46-CD9C-4E12-9A70-E02044F699D0}" destId="{FE35C8B0-2B5C-9248-AB0C-2D66A3C3C411}" srcOrd="0" destOrd="0" presId="urn:microsoft.com/office/officeart/2005/8/layout/process1"/>
    <dgm:cxn modelId="{56117C7E-4445-7744-831C-9FE220DB3934}" type="presOf" srcId="{8865E158-0DE7-4BDB-8D2A-946587827D35}" destId="{749285D7-0005-B840-B338-53B59B4EC0CC}" srcOrd="1" destOrd="0" presId="urn:microsoft.com/office/officeart/2005/8/layout/process1"/>
    <dgm:cxn modelId="{BFBC0707-D097-E441-B0C2-C8E2D1AC2B6C}" type="presOf" srcId="{105968D4-2710-4A9D-B775-0703A205688D}" destId="{DF4F38D0-EDD0-7441-B8A2-D00E813AB7D6}" srcOrd="0" destOrd="0" presId="urn:microsoft.com/office/officeart/2005/8/layout/process1"/>
    <dgm:cxn modelId="{9E006E64-F03A-3248-9EE0-7E325755A483}" type="presOf" srcId="{134A1E00-9859-4EA5-8178-5DF03007C5A9}" destId="{2552C292-2D3D-6F44-866C-3CB0119EDFE7}" srcOrd="1" destOrd="0" presId="urn:microsoft.com/office/officeart/2005/8/layout/process1"/>
    <dgm:cxn modelId="{CF7DF42F-B5D0-7843-B73F-6C384F6FE92E}" type="presOf" srcId="{158A0482-454E-407E-BF78-39EE186A48FF}" destId="{37DC9F23-790F-EF4B-928F-5F66A1BA9A57}" srcOrd="0" destOrd="0" presId="urn:microsoft.com/office/officeart/2005/8/layout/process1"/>
    <dgm:cxn modelId="{0437FA87-BB1A-D344-BB87-FCF6C7963421}" type="presOf" srcId="{56610CE5-B6E1-467A-8234-EC2F0073BDB0}" destId="{B0C20417-9CA5-AD4C-9FA5-83E625870269}" srcOrd="0" destOrd="0" presId="urn:microsoft.com/office/officeart/2005/8/layout/process1"/>
    <dgm:cxn modelId="{EC28B469-DA77-4BDD-A257-767B5FB59B65}" srcId="{56610CE5-B6E1-467A-8234-EC2F0073BDB0}" destId="{5B97BD46-CD9C-4E12-9A70-E02044F699D0}" srcOrd="5" destOrd="0" parTransId="{27883862-2821-41C7-9123-E5A81D91130E}" sibTransId="{CD99CFFC-FF18-4763-BFA2-F1F2F1103B06}"/>
    <dgm:cxn modelId="{9ECEC8C1-7759-2342-8522-CADE690A3C71}" type="presOf" srcId="{A756AF18-EC49-4CB9-916A-98BB2AA932B9}" destId="{7405E484-6617-8C4D-B496-700A1347B5F9}" srcOrd="0" destOrd="0" presId="urn:microsoft.com/office/officeart/2005/8/layout/process1"/>
    <dgm:cxn modelId="{7FA9F1B0-3644-2549-A95E-102CF6D29B12}" type="presOf" srcId="{8865E158-0DE7-4BDB-8D2A-946587827D35}" destId="{D79AF9F5-0717-734A-BC2B-FF8FA4E171F7}" srcOrd="0" destOrd="0" presId="urn:microsoft.com/office/officeart/2005/8/layout/process1"/>
    <dgm:cxn modelId="{26F26CF8-3BF3-F843-8ED9-B263E5995521}" type="presParOf" srcId="{B0C20417-9CA5-AD4C-9FA5-83E625870269}" destId="{2EB842A8-4261-C74D-900C-08B27ADE75B3}" srcOrd="0" destOrd="0" presId="urn:microsoft.com/office/officeart/2005/8/layout/process1"/>
    <dgm:cxn modelId="{F2EBEE6B-ADBE-B44B-B17D-79371A967AAA}" type="presParOf" srcId="{B0C20417-9CA5-AD4C-9FA5-83E625870269}" destId="{DF4F38D0-EDD0-7441-B8A2-D00E813AB7D6}" srcOrd="1" destOrd="0" presId="urn:microsoft.com/office/officeart/2005/8/layout/process1"/>
    <dgm:cxn modelId="{1A1F6650-0E45-ED41-862E-13FAE7759725}" type="presParOf" srcId="{DF4F38D0-EDD0-7441-B8A2-D00E813AB7D6}" destId="{6444CF49-ACA4-6843-BBBD-D2B6E81F096C}" srcOrd="0" destOrd="0" presId="urn:microsoft.com/office/officeart/2005/8/layout/process1"/>
    <dgm:cxn modelId="{589A5F10-1618-4248-AC32-80B3D39CD131}" type="presParOf" srcId="{B0C20417-9CA5-AD4C-9FA5-83E625870269}" destId="{7405E484-6617-8C4D-B496-700A1347B5F9}" srcOrd="2" destOrd="0" presId="urn:microsoft.com/office/officeart/2005/8/layout/process1"/>
    <dgm:cxn modelId="{F06C748D-3E28-2B4F-9C41-0A222A955FF0}" type="presParOf" srcId="{B0C20417-9CA5-AD4C-9FA5-83E625870269}" destId="{AD4B5B4D-1199-3E4C-9FAB-6228084A9BDD}" srcOrd="3" destOrd="0" presId="urn:microsoft.com/office/officeart/2005/8/layout/process1"/>
    <dgm:cxn modelId="{79344EBD-1D3E-304D-98C3-142C22B299A7}" type="presParOf" srcId="{AD4B5B4D-1199-3E4C-9FAB-6228084A9BDD}" destId="{2552C292-2D3D-6F44-866C-3CB0119EDFE7}" srcOrd="0" destOrd="0" presId="urn:microsoft.com/office/officeart/2005/8/layout/process1"/>
    <dgm:cxn modelId="{CFCD791A-379F-5143-B479-F8E27C63E2FA}" type="presParOf" srcId="{B0C20417-9CA5-AD4C-9FA5-83E625870269}" destId="{57FC627F-211B-7D4F-89E5-F71CC6547BA9}" srcOrd="4" destOrd="0" presId="urn:microsoft.com/office/officeart/2005/8/layout/process1"/>
    <dgm:cxn modelId="{CB8B8C3B-CB09-A344-98F3-B75C96C23CAB}" type="presParOf" srcId="{B0C20417-9CA5-AD4C-9FA5-83E625870269}" destId="{37DC9F23-790F-EF4B-928F-5F66A1BA9A57}" srcOrd="5" destOrd="0" presId="urn:microsoft.com/office/officeart/2005/8/layout/process1"/>
    <dgm:cxn modelId="{751086B2-2B75-EF4B-803B-6AC42B14F48E}" type="presParOf" srcId="{37DC9F23-790F-EF4B-928F-5F66A1BA9A57}" destId="{F93DE605-B33D-6A42-B0C0-1323E869F76E}" srcOrd="0" destOrd="0" presId="urn:microsoft.com/office/officeart/2005/8/layout/process1"/>
    <dgm:cxn modelId="{E8545EB2-A141-874B-83DD-050A87A94F51}" type="presParOf" srcId="{B0C20417-9CA5-AD4C-9FA5-83E625870269}" destId="{535282E4-3E6F-1944-9F0F-BE5A3398E408}" srcOrd="6" destOrd="0" presId="urn:microsoft.com/office/officeart/2005/8/layout/process1"/>
    <dgm:cxn modelId="{CB087FF6-FDD4-254D-9D16-C45BB5541C2E}" type="presParOf" srcId="{B0C20417-9CA5-AD4C-9FA5-83E625870269}" destId="{B0C02712-87E5-4042-8F38-992FAE606733}" srcOrd="7" destOrd="0" presId="urn:microsoft.com/office/officeart/2005/8/layout/process1"/>
    <dgm:cxn modelId="{2C560A56-0981-F941-903F-D17B3B317BCA}" type="presParOf" srcId="{B0C02712-87E5-4042-8F38-992FAE606733}" destId="{5BF449F3-6110-074A-904F-12587DBFA05A}" srcOrd="0" destOrd="0" presId="urn:microsoft.com/office/officeart/2005/8/layout/process1"/>
    <dgm:cxn modelId="{A4EF3CDF-E93F-9842-A350-CD4090DFE8C4}" type="presParOf" srcId="{B0C20417-9CA5-AD4C-9FA5-83E625870269}" destId="{1E8190BE-D3BF-AA45-BC30-768699A8DAE9}" srcOrd="8" destOrd="0" presId="urn:microsoft.com/office/officeart/2005/8/layout/process1"/>
    <dgm:cxn modelId="{FB635158-52D0-F84D-9F86-121EF083EDEC}" type="presParOf" srcId="{B0C20417-9CA5-AD4C-9FA5-83E625870269}" destId="{D79AF9F5-0717-734A-BC2B-FF8FA4E171F7}" srcOrd="9" destOrd="0" presId="urn:microsoft.com/office/officeart/2005/8/layout/process1"/>
    <dgm:cxn modelId="{E9F6C8EE-134D-7E4D-A554-BF207384B903}" type="presParOf" srcId="{D79AF9F5-0717-734A-BC2B-FF8FA4E171F7}" destId="{749285D7-0005-B840-B338-53B59B4EC0CC}" srcOrd="0" destOrd="0" presId="urn:microsoft.com/office/officeart/2005/8/layout/process1"/>
    <dgm:cxn modelId="{F6C244CB-1E40-9E4B-845F-6DA7472E8660}" type="presParOf" srcId="{B0C20417-9CA5-AD4C-9FA5-83E625870269}" destId="{FE35C8B0-2B5C-9248-AB0C-2D66A3C3C411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9A1759F-1B10-45E8-AC31-ACDAEEFDA2C3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7FD2111-1326-4357-87B2-441A0F22C595}">
      <dgm:prSet/>
      <dgm:spPr/>
      <dgm:t>
        <a:bodyPr/>
        <a:lstStyle/>
        <a:p>
          <a:r>
            <a:rPr lang="en-US"/>
            <a:t>Use non-assumptive language</a:t>
          </a:r>
        </a:p>
      </dgm:t>
    </dgm:pt>
    <dgm:pt modelId="{C91F29CA-FF9A-4A16-A700-18C91E2889CC}" type="parTrans" cxnId="{D361A53D-4980-42DB-A343-43C09415BC74}">
      <dgm:prSet/>
      <dgm:spPr/>
      <dgm:t>
        <a:bodyPr/>
        <a:lstStyle/>
        <a:p>
          <a:endParaRPr lang="en-US"/>
        </a:p>
      </dgm:t>
    </dgm:pt>
    <dgm:pt modelId="{E4E8C82C-34F5-4A5E-ACF2-337A196A1708}" type="sibTrans" cxnId="{D361A53D-4980-42DB-A343-43C09415BC74}">
      <dgm:prSet/>
      <dgm:spPr/>
      <dgm:t>
        <a:bodyPr/>
        <a:lstStyle/>
        <a:p>
          <a:endParaRPr lang="en-US"/>
        </a:p>
      </dgm:t>
    </dgm:pt>
    <dgm:pt modelId="{1B91BE8D-3C17-4977-926F-706EE2608EC2}">
      <dgm:prSet/>
      <dgm:spPr/>
      <dgm:t>
        <a:bodyPr/>
        <a:lstStyle/>
        <a:p>
          <a:r>
            <a:rPr lang="en-US"/>
            <a:t>Learn about the student’s identity group</a:t>
          </a:r>
        </a:p>
      </dgm:t>
    </dgm:pt>
    <dgm:pt modelId="{77B63912-B785-4F1A-BD57-9E815BB686E2}" type="parTrans" cxnId="{22507F33-F276-4354-A9C3-1E04C05F59ED}">
      <dgm:prSet/>
      <dgm:spPr/>
      <dgm:t>
        <a:bodyPr/>
        <a:lstStyle/>
        <a:p>
          <a:endParaRPr lang="en-US"/>
        </a:p>
      </dgm:t>
    </dgm:pt>
    <dgm:pt modelId="{C9B80965-6916-425A-982D-6DA810B70CD5}" type="sibTrans" cxnId="{22507F33-F276-4354-A9C3-1E04C05F59ED}">
      <dgm:prSet/>
      <dgm:spPr/>
      <dgm:t>
        <a:bodyPr/>
        <a:lstStyle/>
        <a:p>
          <a:endParaRPr lang="en-US"/>
        </a:p>
      </dgm:t>
    </dgm:pt>
    <dgm:pt modelId="{F6C60134-5141-4065-9770-31C8506E79A4}">
      <dgm:prSet/>
      <dgm:spPr/>
      <dgm:t>
        <a:bodyPr/>
        <a:lstStyle/>
        <a:p>
          <a:r>
            <a:rPr lang="en-US"/>
            <a:t>Be upfront about identity privilege areas</a:t>
          </a:r>
        </a:p>
      </dgm:t>
    </dgm:pt>
    <dgm:pt modelId="{15A99866-AF5E-419E-AA1C-491BA4F5BB98}" type="parTrans" cxnId="{0ECE9FCB-038A-45FA-8372-5BEB092BA8B9}">
      <dgm:prSet/>
      <dgm:spPr/>
      <dgm:t>
        <a:bodyPr/>
        <a:lstStyle/>
        <a:p>
          <a:endParaRPr lang="en-US"/>
        </a:p>
      </dgm:t>
    </dgm:pt>
    <dgm:pt modelId="{D6CC9EE2-1D05-466F-A2D5-ACB4A7B674F1}" type="sibTrans" cxnId="{0ECE9FCB-038A-45FA-8372-5BEB092BA8B9}">
      <dgm:prSet/>
      <dgm:spPr/>
      <dgm:t>
        <a:bodyPr/>
        <a:lstStyle/>
        <a:p>
          <a:endParaRPr lang="en-US"/>
        </a:p>
      </dgm:t>
    </dgm:pt>
    <dgm:pt modelId="{16FB9150-AFB6-42BD-9D22-8B77D910D12D}">
      <dgm:prSet/>
      <dgm:spPr/>
      <dgm:t>
        <a:bodyPr/>
        <a:lstStyle/>
        <a:p>
          <a:r>
            <a:rPr lang="en-US" dirty="0"/>
            <a:t>Office “decoration”</a:t>
          </a:r>
        </a:p>
      </dgm:t>
    </dgm:pt>
    <dgm:pt modelId="{6A486645-1368-42F1-BF6B-04DEAA74EA23}" type="parTrans" cxnId="{56CC0A0B-AF60-4A73-AAE7-B0FE4F45E908}">
      <dgm:prSet/>
      <dgm:spPr/>
      <dgm:t>
        <a:bodyPr/>
        <a:lstStyle/>
        <a:p>
          <a:endParaRPr lang="en-US"/>
        </a:p>
      </dgm:t>
    </dgm:pt>
    <dgm:pt modelId="{98A1715F-1533-4828-A012-033BA4D67F32}" type="sibTrans" cxnId="{56CC0A0B-AF60-4A73-AAE7-B0FE4F45E908}">
      <dgm:prSet/>
      <dgm:spPr/>
      <dgm:t>
        <a:bodyPr/>
        <a:lstStyle/>
        <a:p>
          <a:endParaRPr lang="en-US"/>
        </a:p>
      </dgm:t>
    </dgm:pt>
    <dgm:pt modelId="{425FD407-689A-4B21-94A6-0E97BFF314A5}">
      <dgm:prSet/>
      <dgm:spPr/>
      <dgm:t>
        <a:bodyPr/>
        <a:lstStyle/>
        <a:p>
          <a:r>
            <a:rPr lang="en-US" dirty="0"/>
            <a:t>Empower and advocate for students in issues dealing with oppression</a:t>
          </a:r>
        </a:p>
      </dgm:t>
    </dgm:pt>
    <dgm:pt modelId="{4F6BF4FF-C7B2-4B8A-BF0D-BE1539371C6F}" type="parTrans" cxnId="{008FE891-899A-4F35-BAA1-F5A765892B52}">
      <dgm:prSet/>
      <dgm:spPr/>
      <dgm:t>
        <a:bodyPr/>
        <a:lstStyle/>
        <a:p>
          <a:endParaRPr lang="en-US"/>
        </a:p>
      </dgm:t>
    </dgm:pt>
    <dgm:pt modelId="{15186F20-F3E3-473D-909A-D066F5934600}" type="sibTrans" cxnId="{008FE891-899A-4F35-BAA1-F5A765892B52}">
      <dgm:prSet/>
      <dgm:spPr/>
      <dgm:t>
        <a:bodyPr/>
        <a:lstStyle/>
        <a:p>
          <a:endParaRPr lang="en-US"/>
        </a:p>
      </dgm:t>
    </dgm:pt>
    <dgm:pt modelId="{D5FD9267-488D-8A4E-8AB6-DF8074FC5033}" type="pres">
      <dgm:prSet presAssocID="{39A1759F-1B10-45E8-AC31-ACDAEEFDA2C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B721694-4F7D-EB4E-8424-61544E572823}" type="pres">
      <dgm:prSet presAssocID="{C7FD2111-1326-4357-87B2-441A0F22C595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EEA24A-236C-704B-BBCA-D7CA1626E854}" type="pres">
      <dgm:prSet presAssocID="{E4E8C82C-34F5-4A5E-ACF2-337A196A1708}" presName="spacer" presStyleCnt="0"/>
      <dgm:spPr/>
    </dgm:pt>
    <dgm:pt modelId="{00FFB4E8-E199-8147-B555-33E64005612C}" type="pres">
      <dgm:prSet presAssocID="{1B91BE8D-3C17-4977-926F-706EE2608EC2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B0420C-7877-8040-94F9-CDFCA635B33D}" type="pres">
      <dgm:prSet presAssocID="{C9B80965-6916-425A-982D-6DA810B70CD5}" presName="spacer" presStyleCnt="0"/>
      <dgm:spPr/>
    </dgm:pt>
    <dgm:pt modelId="{DBC86911-5CAE-0A40-8BF2-9C4408B39147}" type="pres">
      <dgm:prSet presAssocID="{F6C60134-5141-4065-9770-31C8506E79A4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5238AD-934E-CA42-8046-2A306BFABA26}" type="pres">
      <dgm:prSet presAssocID="{D6CC9EE2-1D05-466F-A2D5-ACB4A7B674F1}" presName="spacer" presStyleCnt="0"/>
      <dgm:spPr/>
    </dgm:pt>
    <dgm:pt modelId="{CEF7B330-9217-BA40-8F30-1EC900809663}" type="pres">
      <dgm:prSet presAssocID="{16FB9150-AFB6-42BD-9D22-8B77D910D12D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E9A2C7-09D3-4A4D-B5CF-9552E1064C38}" type="pres">
      <dgm:prSet presAssocID="{98A1715F-1533-4828-A012-033BA4D67F32}" presName="spacer" presStyleCnt="0"/>
      <dgm:spPr/>
    </dgm:pt>
    <dgm:pt modelId="{FB1EA68F-FFEF-294E-8792-4F13AB32498C}" type="pres">
      <dgm:prSet presAssocID="{425FD407-689A-4B21-94A6-0E97BFF314A5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0D8315-A01B-3F40-8AA6-41571B3ABDD8}" type="presOf" srcId="{39A1759F-1B10-45E8-AC31-ACDAEEFDA2C3}" destId="{D5FD9267-488D-8A4E-8AB6-DF8074FC5033}" srcOrd="0" destOrd="0" presId="urn:microsoft.com/office/officeart/2005/8/layout/vList2"/>
    <dgm:cxn modelId="{778ED88D-400E-C945-8560-8E748E908BBE}" type="presOf" srcId="{C7FD2111-1326-4357-87B2-441A0F22C595}" destId="{AB721694-4F7D-EB4E-8424-61544E572823}" srcOrd="0" destOrd="0" presId="urn:microsoft.com/office/officeart/2005/8/layout/vList2"/>
    <dgm:cxn modelId="{6009A0E4-7925-0C46-AF09-7C5D32CF0A8B}" type="presOf" srcId="{1B91BE8D-3C17-4977-926F-706EE2608EC2}" destId="{00FFB4E8-E199-8147-B555-33E64005612C}" srcOrd="0" destOrd="0" presId="urn:microsoft.com/office/officeart/2005/8/layout/vList2"/>
    <dgm:cxn modelId="{008FE891-899A-4F35-BAA1-F5A765892B52}" srcId="{39A1759F-1B10-45E8-AC31-ACDAEEFDA2C3}" destId="{425FD407-689A-4B21-94A6-0E97BFF314A5}" srcOrd="4" destOrd="0" parTransId="{4F6BF4FF-C7B2-4B8A-BF0D-BE1539371C6F}" sibTransId="{15186F20-F3E3-473D-909A-D066F5934600}"/>
    <dgm:cxn modelId="{22507F33-F276-4354-A9C3-1E04C05F59ED}" srcId="{39A1759F-1B10-45E8-AC31-ACDAEEFDA2C3}" destId="{1B91BE8D-3C17-4977-926F-706EE2608EC2}" srcOrd="1" destOrd="0" parTransId="{77B63912-B785-4F1A-BD57-9E815BB686E2}" sibTransId="{C9B80965-6916-425A-982D-6DA810B70CD5}"/>
    <dgm:cxn modelId="{EA60ACC7-2FB2-DD47-B17E-3AB3A4AE391D}" type="presOf" srcId="{425FD407-689A-4B21-94A6-0E97BFF314A5}" destId="{FB1EA68F-FFEF-294E-8792-4F13AB32498C}" srcOrd="0" destOrd="0" presId="urn:microsoft.com/office/officeart/2005/8/layout/vList2"/>
    <dgm:cxn modelId="{B4B9288C-FDCB-D04C-9AFC-E99DF5465851}" type="presOf" srcId="{F6C60134-5141-4065-9770-31C8506E79A4}" destId="{DBC86911-5CAE-0A40-8BF2-9C4408B39147}" srcOrd="0" destOrd="0" presId="urn:microsoft.com/office/officeart/2005/8/layout/vList2"/>
    <dgm:cxn modelId="{79BB9B31-F4B7-5644-92C3-1F49D1856243}" type="presOf" srcId="{16FB9150-AFB6-42BD-9D22-8B77D910D12D}" destId="{CEF7B330-9217-BA40-8F30-1EC900809663}" srcOrd="0" destOrd="0" presId="urn:microsoft.com/office/officeart/2005/8/layout/vList2"/>
    <dgm:cxn modelId="{D361A53D-4980-42DB-A343-43C09415BC74}" srcId="{39A1759F-1B10-45E8-AC31-ACDAEEFDA2C3}" destId="{C7FD2111-1326-4357-87B2-441A0F22C595}" srcOrd="0" destOrd="0" parTransId="{C91F29CA-FF9A-4A16-A700-18C91E2889CC}" sibTransId="{E4E8C82C-34F5-4A5E-ACF2-337A196A1708}"/>
    <dgm:cxn modelId="{56CC0A0B-AF60-4A73-AAE7-B0FE4F45E908}" srcId="{39A1759F-1B10-45E8-AC31-ACDAEEFDA2C3}" destId="{16FB9150-AFB6-42BD-9D22-8B77D910D12D}" srcOrd="3" destOrd="0" parTransId="{6A486645-1368-42F1-BF6B-04DEAA74EA23}" sibTransId="{98A1715F-1533-4828-A012-033BA4D67F32}"/>
    <dgm:cxn modelId="{0ECE9FCB-038A-45FA-8372-5BEB092BA8B9}" srcId="{39A1759F-1B10-45E8-AC31-ACDAEEFDA2C3}" destId="{F6C60134-5141-4065-9770-31C8506E79A4}" srcOrd="2" destOrd="0" parTransId="{15A99866-AF5E-419E-AA1C-491BA4F5BB98}" sibTransId="{D6CC9EE2-1D05-466F-A2D5-ACB4A7B674F1}"/>
    <dgm:cxn modelId="{6266EC3A-B956-3548-9AC1-AE465025B447}" type="presParOf" srcId="{D5FD9267-488D-8A4E-8AB6-DF8074FC5033}" destId="{AB721694-4F7D-EB4E-8424-61544E572823}" srcOrd="0" destOrd="0" presId="urn:microsoft.com/office/officeart/2005/8/layout/vList2"/>
    <dgm:cxn modelId="{C804B88E-1650-C940-8960-CADBBA150ABE}" type="presParOf" srcId="{D5FD9267-488D-8A4E-8AB6-DF8074FC5033}" destId="{AEEEA24A-236C-704B-BBCA-D7CA1626E854}" srcOrd="1" destOrd="0" presId="urn:microsoft.com/office/officeart/2005/8/layout/vList2"/>
    <dgm:cxn modelId="{3C889012-AB70-774C-9B1F-15253633F81A}" type="presParOf" srcId="{D5FD9267-488D-8A4E-8AB6-DF8074FC5033}" destId="{00FFB4E8-E199-8147-B555-33E64005612C}" srcOrd="2" destOrd="0" presId="urn:microsoft.com/office/officeart/2005/8/layout/vList2"/>
    <dgm:cxn modelId="{707D1789-CC23-244F-9836-06C73E74F13E}" type="presParOf" srcId="{D5FD9267-488D-8A4E-8AB6-DF8074FC5033}" destId="{DAB0420C-7877-8040-94F9-CDFCA635B33D}" srcOrd="3" destOrd="0" presId="urn:microsoft.com/office/officeart/2005/8/layout/vList2"/>
    <dgm:cxn modelId="{054AB807-FD55-ED48-9965-DC5AA284F4CB}" type="presParOf" srcId="{D5FD9267-488D-8A4E-8AB6-DF8074FC5033}" destId="{DBC86911-5CAE-0A40-8BF2-9C4408B39147}" srcOrd="4" destOrd="0" presId="urn:microsoft.com/office/officeart/2005/8/layout/vList2"/>
    <dgm:cxn modelId="{5379BF7B-139D-A94B-BB02-31273CF35609}" type="presParOf" srcId="{D5FD9267-488D-8A4E-8AB6-DF8074FC5033}" destId="{2B5238AD-934E-CA42-8046-2A306BFABA26}" srcOrd="5" destOrd="0" presId="urn:microsoft.com/office/officeart/2005/8/layout/vList2"/>
    <dgm:cxn modelId="{6A052B7B-DFFB-E549-B302-8CE9C9C7D2D3}" type="presParOf" srcId="{D5FD9267-488D-8A4E-8AB6-DF8074FC5033}" destId="{CEF7B330-9217-BA40-8F30-1EC900809663}" srcOrd="6" destOrd="0" presId="urn:microsoft.com/office/officeart/2005/8/layout/vList2"/>
    <dgm:cxn modelId="{295A4B1B-B085-8D4C-8EDD-08C140735A5F}" type="presParOf" srcId="{D5FD9267-488D-8A4E-8AB6-DF8074FC5033}" destId="{BDE9A2C7-09D3-4A4D-B5CF-9552E1064C38}" srcOrd="7" destOrd="0" presId="urn:microsoft.com/office/officeart/2005/8/layout/vList2"/>
    <dgm:cxn modelId="{53ABB334-4942-CC48-B244-F0BFABA910EF}" type="presParOf" srcId="{D5FD9267-488D-8A4E-8AB6-DF8074FC5033}" destId="{FB1EA68F-FFEF-294E-8792-4F13AB32498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9A1759F-1B10-45E8-AC31-ACDAEEFDA2C3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7FD2111-1326-4357-87B2-441A0F22C595}">
      <dgm:prSet/>
      <dgm:spPr/>
      <dgm:t>
        <a:bodyPr/>
        <a:lstStyle/>
        <a:p>
          <a:r>
            <a:rPr lang="en-US" dirty="0"/>
            <a:t>Validate feelings</a:t>
          </a:r>
        </a:p>
      </dgm:t>
    </dgm:pt>
    <dgm:pt modelId="{C91F29CA-FF9A-4A16-A700-18C91E2889CC}" type="parTrans" cxnId="{D361A53D-4980-42DB-A343-43C09415BC74}">
      <dgm:prSet/>
      <dgm:spPr/>
      <dgm:t>
        <a:bodyPr/>
        <a:lstStyle/>
        <a:p>
          <a:endParaRPr lang="en-US"/>
        </a:p>
      </dgm:t>
    </dgm:pt>
    <dgm:pt modelId="{E4E8C82C-34F5-4A5E-ACF2-337A196A1708}" type="sibTrans" cxnId="{D361A53D-4980-42DB-A343-43C09415BC74}">
      <dgm:prSet/>
      <dgm:spPr/>
      <dgm:t>
        <a:bodyPr/>
        <a:lstStyle/>
        <a:p>
          <a:endParaRPr lang="en-US"/>
        </a:p>
      </dgm:t>
    </dgm:pt>
    <dgm:pt modelId="{1B91BE8D-3C17-4977-926F-706EE2608EC2}">
      <dgm:prSet/>
      <dgm:spPr/>
      <dgm:t>
        <a:bodyPr/>
        <a:lstStyle/>
        <a:p>
          <a:r>
            <a:rPr lang="en-US" dirty="0"/>
            <a:t>Connect with resources</a:t>
          </a:r>
        </a:p>
      </dgm:t>
    </dgm:pt>
    <dgm:pt modelId="{77B63912-B785-4F1A-BD57-9E815BB686E2}" type="parTrans" cxnId="{22507F33-F276-4354-A9C3-1E04C05F59ED}">
      <dgm:prSet/>
      <dgm:spPr/>
      <dgm:t>
        <a:bodyPr/>
        <a:lstStyle/>
        <a:p>
          <a:endParaRPr lang="en-US"/>
        </a:p>
      </dgm:t>
    </dgm:pt>
    <dgm:pt modelId="{C9B80965-6916-425A-982D-6DA810B70CD5}" type="sibTrans" cxnId="{22507F33-F276-4354-A9C3-1E04C05F59ED}">
      <dgm:prSet/>
      <dgm:spPr/>
      <dgm:t>
        <a:bodyPr/>
        <a:lstStyle/>
        <a:p>
          <a:endParaRPr lang="en-US"/>
        </a:p>
      </dgm:t>
    </dgm:pt>
    <dgm:pt modelId="{16FB9150-AFB6-42BD-9D22-8B77D910D12D}">
      <dgm:prSet/>
      <dgm:spPr/>
      <dgm:t>
        <a:bodyPr/>
        <a:lstStyle/>
        <a:p>
          <a:r>
            <a:rPr lang="en-US" dirty="0" smtClean="0"/>
            <a:t>Empower and advocate for students in issues dealing with oppression</a:t>
          </a:r>
          <a:endParaRPr lang="en-US" dirty="0"/>
        </a:p>
      </dgm:t>
    </dgm:pt>
    <dgm:pt modelId="{6A486645-1368-42F1-BF6B-04DEAA74EA23}" type="parTrans" cxnId="{56CC0A0B-AF60-4A73-AAE7-B0FE4F45E908}">
      <dgm:prSet/>
      <dgm:spPr/>
      <dgm:t>
        <a:bodyPr/>
        <a:lstStyle/>
        <a:p>
          <a:endParaRPr lang="en-US"/>
        </a:p>
      </dgm:t>
    </dgm:pt>
    <dgm:pt modelId="{98A1715F-1533-4828-A012-033BA4D67F32}" type="sibTrans" cxnId="{56CC0A0B-AF60-4A73-AAE7-B0FE4F45E908}">
      <dgm:prSet/>
      <dgm:spPr/>
      <dgm:t>
        <a:bodyPr/>
        <a:lstStyle/>
        <a:p>
          <a:endParaRPr lang="en-US"/>
        </a:p>
      </dgm:t>
    </dgm:pt>
    <dgm:pt modelId="{D5FD9267-488D-8A4E-8AB6-DF8074FC5033}" type="pres">
      <dgm:prSet presAssocID="{39A1759F-1B10-45E8-AC31-ACDAEEFDA2C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B721694-4F7D-EB4E-8424-61544E572823}" type="pres">
      <dgm:prSet presAssocID="{C7FD2111-1326-4357-87B2-441A0F22C595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EEA24A-236C-704B-BBCA-D7CA1626E854}" type="pres">
      <dgm:prSet presAssocID="{E4E8C82C-34F5-4A5E-ACF2-337A196A1708}" presName="spacer" presStyleCnt="0"/>
      <dgm:spPr/>
    </dgm:pt>
    <dgm:pt modelId="{00FFB4E8-E199-8147-B555-33E64005612C}" type="pres">
      <dgm:prSet presAssocID="{1B91BE8D-3C17-4977-926F-706EE2608EC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B0420C-7877-8040-94F9-CDFCA635B33D}" type="pres">
      <dgm:prSet presAssocID="{C9B80965-6916-425A-982D-6DA810B70CD5}" presName="spacer" presStyleCnt="0"/>
      <dgm:spPr/>
    </dgm:pt>
    <dgm:pt modelId="{CEF7B330-9217-BA40-8F30-1EC900809663}" type="pres">
      <dgm:prSet presAssocID="{16FB9150-AFB6-42BD-9D22-8B77D910D12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0D8315-A01B-3F40-8AA6-41571B3ABDD8}" type="presOf" srcId="{39A1759F-1B10-45E8-AC31-ACDAEEFDA2C3}" destId="{D5FD9267-488D-8A4E-8AB6-DF8074FC5033}" srcOrd="0" destOrd="0" presId="urn:microsoft.com/office/officeart/2005/8/layout/vList2"/>
    <dgm:cxn modelId="{778ED88D-400E-C945-8560-8E748E908BBE}" type="presOf" srcId="{C7FD2111-1326-4357-87B2-441A0F22C595}" destId="{AB721694-4F7D-EB4E-8424-61544E572823}" srcOrd="0" destOrd="0" presId="urn:microsoft.com/office/officeart/2005/8/layout/vList2"/>
    <dgm:cxn modelId="{6009A0E4-7925-0C46-AF09-7C5D32CF0A8B}" type="presOf" srcId="{1B91BE8D-3C17-4977-926F-706EE2608EC2}" destId="{00FFB4E8-E199-8147-B555-33E64005612C}" srcOrd="0" destOrd="0" presId="urn:microsoft.com/office/officeart/2005/8/layout/vList2"/>
    <dgm:cxn modelId="{79BB9B31-F4B7-5644-92C3-1F49D1856243}" type="presOf" srcId="{16FB9150-AFB6-42BD-9D22-8B77D910D12D}" destId="{CEF7B330-9217-BA40-8F30-1EC900809663}" srcOrd="0" destOrd="0" presId="urn:microsoft.com/office/officeart/2005/8/layout/vList2"/>
    <dgm:cxn modelId="{22507F33-F276-4354-A9C3-1E04C05F59ED}" srcId="{39A1759F-1B10-45E8-AC31-ACDAEEFDA2C3}" destId="{1B91BE8D-3C17-4977-926F-706EE2608EC2}" srcOrd="1" destOrd="0" parTransId="{77B63912-B785-4F1A-BD57-9E815BB686E2}" sibTransId="{C9B80965-6916-425A-982D-6DA810B70CD5}"/>
    <dgm:cxn modelId="{D361A53D-4980-42DB-A343-43C09415BC74}" srcId="{39A1759F-1B10-45E8-AC31-ACDAEEFDA2C3}" destId="{C7FD2111-1326-4357-87B2-441A0F22C595}" srcOrd="0" destOrd="0" parTransId="{C91F29CA-FF9A-4A16-A700-18C91E2889CC}" sibTransId="{E4E8C82C-34F5-4A5E-ACF2-337A196A1708}"/>
    <dgm:cxn modelId="{56CC0A0B-AF60-4A73-AAE7-B0FE4F45E908}" srcId="{39A1759F-1B10-45E8-AC31-ACDAEEFDA2C3}" destId="{16FB9150-AFB6-42BD-9D22-8B77D910D12D}" srcOrd="2" destOrd="0" parTransId="{6A486645-1368-42F1-BF6B-04DEAA74EA23}" sibTransId="{98A1715F-1533-4828-A012-033BA4D67F32}"/>
    <dgm:cxn modelId="{6266EC3A-B956-3548-9AC1-AE465025B447}" type="presParOf" srcId="{D5FD9267-488D-8A4E-8AB6-DF8074FC5033}" destId="{AB721694-4F7D-EB4E-8424-61544E572823}" srcOrd="0" destOrd="0" presId="urn:microsoft.com/office/officeart/2005/8/layout/vList2"/>
    <dgm:cxn modelId="{C804B88E-1650-C940-8960-CADBBA150ABE}" type="presParOf" srcId="{D5FD9267-488D-8A4E-8AB6-DF8074FC5033}" destId="{AEEEA24A-236C-704B-BBCA-D7CA1626E854}" srcOrd="1" destOrd="0" presId="urn:microsoft.com/office/officeart/2005/8/layout/vList2"/>
    <dgm:cxn modelId="{3C889012-AB70-774C-9B1F-15253633F81A}" type="presParOf" srcId="{D5FD9267-488D-8A4E-8AB6-DF8074FC5033}" destId="{00FFB4E8-E199-8147-B555-33E64005612C}" srcOrd="2" destOrd="0" presId="urn:microsoft.com/office/officeart/2005/8/layout/vList2"/>
    <dgm:cxn modelId="{707D1789-CC23-244F-9836-06C73E74F13E}" type="presParOf" srcId="{D5FD9267-488D-8A4E-8AB6-DF8074FC5033}" destId="{DAB0420C-7877-8040-94F9-CDFCA635B33D}" srcOrd="3" destOrd="0" presId="urn:microsoft.com/office/officeart/2005/8/layout/vList2"/>
    <dgm:cxn modelId="{6A052B7B-DFFB-E549-B302-8CE9C9C7D2D3}" type="presParOf" srcId="{D5FD9267-488D-8A4E-8AB6-DF8074FC5033}" destId="{CEF7B330-9217-BA40-8F30-1EC90080966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64B5D14-B440-434A-A9C5-472FC805E47B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421CD722-FAED-4067-90A8-14B6E988396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Professional development</a:t>
          </a:r>
        </a:p>
      </dgm:t>
    </dgm:pt>
    <dgm:pt modelId="{C19DE86F-8348-4122-A9CC-1564B3ADEAA0}" type="parTrans" cxnId="{4D7FEF88-68C7-40ED-B42C-BBACC09B4CA7}">
      <dgm:prSet/>
      <dgm:spPr/>
      <dgm:t>
        <a:bodyPr/>
        <a:lstStyle/>
        <a:p>
          <a:endParaRPr lang="en-US"/>
        </a:p>
      </dgm:t>
    </dgm:pt>
    <dgm:pt modelId="{0FA08E19-886E-4F7A-8224-A73A70151E83}" type="sibTrans" cxnId="{4D7FEF88-68C7-40ED-B42C-BBACC09B4CA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86EE1C7-1B69-4388-ACE3-7F4BD6DF111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Inclusive policies</a:t>
          </a:r>
        </a:p>
      </dgm:t>
    </dgm:pt>
    <dgm:pt modelId="{B2B95879-3C21-4A74-934D-D7C8963F4C36}" type="parTrans" cxnId="{9B925809-1E10-46BF-84D3-ACAD775FCB0D}">
      <dgm:prSet/>
      <dgm:spPr/>
      <dgm:t>
        <a:bodyPr/>
        <a:lstStyle/>
        <a:p>
          <a:endParaRPr lang="en-US"/>
        </a:p>
      </dgm:t>
    </dgm:pt>
    <dgm:pt modelId="{5AFCC1AC-9E30-4CD3-B47C-4948B4C380BB}" type="sibTrans" cxnId="{9B925809-1E10-46BF-84D3-ACAD775FCB0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522C105-45C2-4A82-A1CA-04B01E29EDB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Language</a:t>
          </a:r>
        </a:p>
      </dgm:t>
    </dgm:pt>
    <dgm:pt modelId="{42700301-2D04-4F14-846D-BCFA44BDD806}" type="parTrans" cxnId="{D9ABE59C-73D8-4EF0-8C2A-3BD6DE08697F}">
      <dgm:prSet/>
      <dgm:spPr/>
      <dgm:t>
        <a:bodyPr/>
        <a:lstStyle/>
        <a:p>
          <a:endParaRPr lang="en-US"/>
        </a:p>
      </dgm:t>
    </dgm:pt>
    <dgm:pt modelId="{FD6F9D74-B263-4889-8CD4-25822B7EABBD}" type="sibTrans" cxnId="{D9ABE59C-73D8-4EF0-8C2A-3BD6DE08697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E92274B-59DA-4B78-8BFF-EE46C26EF34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Signage</a:t>
          </a:r>
        </a:p>
      </dgm:t>
    </dgm:pt>
    <dgm:pt modelId="{8D597E76-9BC2-4FBC-AAC7-3BF5DBA21675}" type="parTrans" cxnId="{9D1481D1-833A-4DBF-A564-CC4339ECD270}">
      <dgm:prSet/>
      <dgm:spPr/>
      <dgm:t>
        <a:bodyPr/>
        <a:lstStyle/>
        <a:p>
          <a:endParaRPr lang="en-US"/>
        </a:p>
      </dgm:t>
    </dgm:pt>
    <dgm:pt modelId="{EBD07B1E-710E-4335-B785-17AD78C60133}" type="sibTrans" cxnId="{9D1481D1-833A-4DBF-A564-CC4339ECD27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E372B9A-0B5C-4FCB-92C4-B6D169B07B5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Center Demographics</a:t>
          </a:r>
        </a:p>
      </dgm:t>
    </dgm:pt>
    <dgm:pt modelId="{A26A609D-0AA3-4FF6-945C-8CF57ACEF10E}" type="parTrans" cxnId="{E52DF081-178E-4619-8B76-C3B290C73635}">
      <dgm:prSet/>
      <dgm:spPr/>
      <dgm:t>
        <a:bodyPr/>
        <a:lstStyle/>
        <a:p>
          <a:endParaRPr lang="en-US"/>
        </a:p>
      </dgm:t>
    </dgm:pt>
    <dgm:pt modelId="{81DB825D-3B23-472C-88F4-A6484095FF55}" type="sibTrans" cxnId="{E52DF081-178E-4619-8B76-C3B290C7363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05E74CF-8446-49B3-974D-3D10E0AAF63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Awareness campaigns and programming</a:t>
          </a:r>
        </a:p>
      </dgm:t>
    </dgm:pt>
    <dgm:pt modelId="{1FF567BC-9A33-49B0-B9A9-69B0517B2593}" type="parTrans" cxnId="{E55C531B-9F3E-4FA2-A8A9-9594ADE5CC22}">
      <dgm:prSet/>
      <dgm:spPr/>
      <dgm:t>
        <a:bodyPr/>
        <a:lstStyle/>
        <a:p>
          <a:endParaRPr lang="en-US"/>
        </a:p>
      </dgm:t>
    </dgm:pt>
    <dgm:pt modelId="{4D3E8F0F-729E-4A3D-97D5-0B64705EB0F6}" type="sibTrans" cxnId="{E55C531B-9F3E-4FA2-A8A9-9594ADE5CC2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27070B5-C212-4205-BD60-484C3C02A57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Connecting with community resources</a:t>
          </a:r>
        </a:p>
      </dgm:t>
    </dgm:pt>
    <dgm:pt modelId="{D8B15E2F-9242-414E-984F-20BAFB4529A7}" type="parTrans" cxnId="{C8952BB2-72BA-41D2-9E93-EA5CE89619A8}">
      <dgm:prSet/>
      <dgm:spPr/>
      <dgm:t>
        <a:bodyPr/>
        <a:lstStyle/>
        <a:p>
          <a:endParaRPr lang="en-US"/>
        </a:p>
      </dgm:t>
    </dgm:pt>
    <dgm:pt modelId="{59E21D0B-7516-4A5E-861C-EF2C3AB5E943}" type="sibTrans" cxnId="{C8952BB2-72BA-41D2-9E93-EA5CE89619A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745D471-E93C-43DA-9C64-05ADF4E6D67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Learn about our colleagues’ identities</a:t>
          </a:r>
        </a:p>
      </dgm:t>
    </dgm:pt>
    <dgm:pt modelId="{5D81ED1F-5E82-449A-AFA0-15E3EAC95668}" type="parTrans" cxnId="{0E7C2CBE-2B0C-4D4C-9BA8-416837D22F8B}">
      <dgm:prSet/>
      <dgm:spPr/>
      <dgm:t>
        <a:bodyPr/>
        <a:lstStyle/>
        <a:p>
          <a:endParaRPr lang="en-US"/>
        </a:p>
      </dgm:t>
    </dgm:pt>
    <dgm:pt modelId="{C30E790C-45A1-408F-8BB3-6E7788738B65}" type="sibTrans" cxnId="{0E7C2CBE-2B0C-4D4C-9BA8-416837D22F8B}">
      <dgm:prSet/>
      <dgm:spPr/>
      <dgm:t>
        <a:bodyPr/>
        <a:lstStyle/>
        <a:p>
          <a:endParaRPr lang="en-US"/>
        </a:p>
      </dgm:t>
    </dgm:pt>
    <dgm:pt modelId="{7CA94CA4-4875-4693-9D88-2AE6773C841C}" type="pres">
      <dgm:prSet presAssocID="{C64B5D14-B440-434A-A9C5-472FC805E47B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6348551-3AAC-4C83-90BA-CC2E1EA1BD7D}" type="pres">
      <dgm:prSet presAssocID="{C64B5D14-B440-434A-A9C5-472FC805E47B}" presName="container" presStyleCnt="0">
        <dgm:presLayoutVars>
          <dgm:dir/>
          <dgm:resizeHandles val="exact"/>
        </dgm:presLayoutVars>
      </dgm:prSet>
      <dgm:spPr/>
    </dgm:pt>
    <dgm:pt modelId="{8450AA63-9007-4049-A53D-3166770CA557}" type="pres">
      <dgm:prSet presAssocID="{421CD722-FAED-4067-90A8-14B6E9883962}" presName="compNode" presStyleCnt="0"/>
      <dgm:spPr/>
    </dgm:pt>
    <dgm:pt modelId="{5E195752-4308-4B7F-86D1-19D5FE3143F5}" type="pres">
      <dgm:prSet presAssocID="{421CD722-FAED-4067-90A8-14B6E9883962}" presName="iconBgRect" presStyleLbl="bgShp" presStyleIdx="0" presStyleCnt="8"/>
      <dgm:spPr/>
    </dgm:pt>
    <dgm:pt modelId="{82A5F3CE-3077-4E01-8D35-BD9FA23ECE64}" type="pres">
      <dgm:prSet presAssocID="{421CD722-FAED-4067-90A8-14B6E9883962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208C7DBA-79F8-4572-9AAA-DA2B135F74DA}" type="pres">
      <dgm:prSet presAssocID="{421CD722-FAED-4067-90A8-14B6E9883962}" presName="spaceRect" presStyleCnt="0"/>
      <dgm:spPr/>
    </dgm:pt>
    <dgm:pt modelId="{A8DDACFF-7F0D-43E5-917B-C8BA57517427}" type="pres">
      <dgm:prSet presAssocID="{421CD722-FAED-4067-90A8-14B6E9883962}" presName="textRect" presStyleLbl="revTx" presStyleIdx="0" presStyleCnt="8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6C0D67BE-EE46-4C47-9BE7-E5DEF8E66977}" type="pres">
      <dgm:prSet presAssocID="{0FA08E19-886E-4F7A-8224-A73A70151E8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F4D4D38-5F43-4BD1-93D2-1AE23D095C51}" type="pres">
      <dgm:prSet presAssocID="{986EE1C7-1B69-4388-ACE3-7F4BD6DF1114}" presName="compNode" presStyleCnt="0"/>
      <dgm:spPr/>
    </dgm:pt>
    <dgm:pt modelId="{D5CF39B5-F8D0-4A41-B7E8-F439BAF57D05}" type="pres">
      <dgm:prSet presAssocID="{986EE1C7-1B69-4388-ACE3-7F4BD6DF1114}" presName="iconBgRect" presStyleLbl="bgShp" presStyleIdx="1" presStyleCnt="8"/>
      <dgm:spPr/>
    </dgm:pt>
    <dgm:pt modelId="{C45C8920-BB48-4281-81AF-15FACB63838D}" type="pres">
      <dgm:prSet presAssocID="{986EE1C7-1B69-4388-ACE3-7F4BD6DF1114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6C9940EF-86A9-4632-ADAA-878549CCE229}" type="pres">
      <dgm:prSet presAssocID="{986EE1C7-1B69-4388-ACE3-7F4BD6DF1114}" presName="spaceRect" presStyleCnt="0"/>
      <dgm:spPr/>
    </dgm:pt>
    <dgm:pt modelId="{B103FABF-A6A4-4D27-926C-6232792845AA}" type="pres">
      <dgm:prSet presAssocID="{986EE1C7-1B69-4388-ACE3-7F4BD6DF1114}" presName="textRect" presStyleLbl="revTx" presStyleIdx="1" presStyleCnt="8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1906806F-9106-48D3-B7C4-F20087ABB9B6}" type="pres">
      <dgm:prSet presAssocID="{5AFCC1AC-9E30-4CD3-B47C-4948B4C380B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7031BA6-CC5A-47D8-BD2B-5F5055C0169D}" type="pres">
      <dgm:prSet presAssocID="{A522C105-45C2-4A82-A1CA-04B01E29EDBB}" presName="compNode" presStyleCnt="0"/>
      <dgm:spPr/>
    </dgm:pt>
    <dgm:pt modelId="{4FF8D003-52FF-47FF-B0D6-75EE47F156C7}" type="pres">
      <dgm:prSet presAssocID="{A522C105-45C2-4A82-A1CA-04B01E29EDBB}" presName="iconBgRect" presStyleLbl="bgShp" presStyleIdx="2" presStyleCnt="8"/>
      <dgm:spPr/>
    </dgm:pt>
    <dgm:pt modelId="{B6A2E540-A02B-4E39-B824-D7BD732A9EF7}" type="pres">
      <dgm:prSet presAssocID="{A522C105-45C2-4A82-A1CA-04B01E29EDBB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611392FE-DAB0-482A-8B8E-510A57ED27A8}" type="pres">
      <dgm:prSet presAssocID="{A522C105-45C2-4A82-A1CA-04B01E29EDBB}" presName="spaceRect" presStyleCnt="0"/>
      <dgm:spPr/>
    </dgm:pt>
    <dgm:pt modelId="{8C88561D-22DA-418D-8C34-1B55D405FA08}" type="pres">
      <dgm:prSet presAssocID="{A522C105-45C2-4A82-A1CA-04B01E29EDBB}" presName="textRect" presStyleLbl="revTx" presStyleIdx="2" presStyleCnt="8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7F654E3D-F9A8-407A-92BA-7A56EAFB5FA0}" type="pres">
      <dgm:prSet presAssocID="{FD6F9D74-B263-4889-8CD4-25822B7EABB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234EF48-AA91-4C0C-AB24-3407E6FE911B}" type="pres">
      <dgm:prSet presAssocID="{3E92274B-59DA-4B78-8BFF-EE46C26EF34D}" presName="compNode" presStyleCnt="0"/>
      <dgm:spPr/>
    </dgm:pt>
    <dgm:pt modelId="{1EC1DDB3-1C96-46C9-A896-18723E3F190D}" type="pres">
      <dgm:prSet presAssocID="{3E92274B-59DA-4B78-8BFF-EE46C26EF34D}" presName="iconBgRect" presStyleLbl="bgShp" presStyleIdx="3" presStyleCnt="8"/>
      <dgm:spPr/>
    </dgm:pt>
    <dgm:pt modelId="{2BECD975-3B8A-498D-9C2A-A7C21277FF9D}" type="pres">
      <dgm:prSet presAssocID="{3E92274B-59DA-4B78-8BFF-EE46C26EF34D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tterfly"/>
        </a:ext>
      </dgm:extLst>
    </dgm:pt>
    <dgm:pt modelId="{868470A1-53C4-4AA8-84A1-605B0C504010}" type="pres">
      <dgm:prSet presAssocID="{3E92274B-59DA-4B78-8BFF-EE46C26EF34D}" presName="spaceRect" presStyleCnt="0"/>
      <dgm:spPr/>
    </dgm:pt>
    <dgm:pt modelId="{898A031E-368C-4B41-B8F4-9F5BF0FACA5E}" type="pres">
      <dgm:prSet presAssocID="{3E92274B-59DA-4B78-8BFF-EE46C26EF34D}" presName="textRect" presStyleLbl="revTx" presStyleIdx="3" presStyleCnt="8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D56F43D5-EFAD-41C9-9D97-442DB26D4D46}" type="pres">
      <dgm:prSet presAssocID="{EBD07B1E-710E-4335-B785-17AD78C6013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33F7DD3-E087-494C-A095-A1D4FC4B9299}" type="pres">
      <dgm:prSet presAssocID="{BE372B9A-0B5C-4FCB-92C4-B6D169B07B5A}" presName="compNode" presStyleCnt="0"/>
      <dgm:spPr/>
    </dgm:pt>
    <dgm:pt modelId="{79A419F1-6600-45EF-98ED-753F4E53E464}" type="pres">
      <dgm:prSet presAssocID="{BE372B9A-0B5C-4FCB-92C4-B6D169B07B5A}" presName="iconBgRect" presStyleLbl="bgShp" presStyleIdx="4" presStyleCnt="8"/>
      <dgm:spPr/>
    </dgm:pt>
    <dgm:pt modelId="{EF18B79B-1E05-4F93-827B-C160E846A60F}" type="pres">
      <dgm:prSet presAssocID="{BE372B9A-0B5C-4FCB-92C4-B6D169B07B5A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4C97696B-B46F-4F38-AFD1-BAA9FCF3988C}" type="pres">
      <dgm:prSet presAssocID="{BE372B9A-0B5C-4FCB-92C4-B6D169B07B5A}" presName="spaceRect" presStyleCnt="0"/>
      <dgm:spPr/>
    </dgm:pt>
    <dgm:pt modelId="{A3E581D8-9CAA-4E46-AF2D-8E66FCFEF724}" type="pres">
      <dgm:prSet presAssocID="{BE372B9A-0B5C-4FCB-92C4-B6D169B07B5A}" presName="textRect" presStyleLbl="revTx" presStyleIdx="4" presStyleCnt="8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26C65BF1-365B-4F10-9A85-A0AF7CB266A0}" type="pres">
      <dgm:prSet presAssocID="{81DB825D-3B23-472C-88F4-A6484095FF5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DEC3940-5ED0-489B-93B2-86665629AE59}" type="pres">
      <dgm:prSet presAssocID="{005E74CF-8446-49B3-974D-3D10E0AAF637}" presName="compNode" presStyleCnt="0"/>
      <dgm:spPr/>
    </dgm:pt>
    <dgm:pt modelId="{6513883C-D354-4DB3-8D60-736FF5A12936}" type="pres">
      <dgm:prSet presAssocID="{005E74CF-8446-49B3-974D-3D10E0AAF637}" presName="iconBgRect" presStyleLbl="bgShp" presStyleIdx="5" presStyleCnt="8"/>
      <dgm:spPr/>
    </dgm:pt>
    <dgm:pt modelId="{9088C494-A285-40DD-AB29-12AD9D858007}" type="pres">
      <dgm:prSet presAssocID="{005E74CF-8446-49B3-974D-3D10E0AAF637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gaphone"/>
        </a:ext>
      </dgm:extLst>
    </dgm:pt>
    <dgm:pt modelId="{856D25B3-2177-4A97-A1EE-37711791E85B}" type="pres">
      <dgm:prSet presAssocID="{005E74CF-8446-49B3-974D-3D10E0AAF637}" presName="spaceRect" presStyleCnt="0"/>
      <dgm:spPr/>
    </dgm:pt>
    <dgm:pt modelId="{735122BD-4511-426F-9D33-1C670928A03E}" type="pres">
      <dgm:prSet presAssocID="{005E74CF-8446-49B3-974D-3D10E0AAF637}" presName="textRect" presStyleLbl="revTx" presStyleIdx="5" presStyleCnt="8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AF20CB19-9793-4F3C-BB89-8B1484A5B980}" type="pres">
      <dgm:prSet presAssocID="{4D3E8F0F-729E-4A3D-97D5-0B64705EB0F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16155F6-E65E-44ED-A718-748A38674ACF}" type="pres">
      <dgm:prSet presAssocID="{827070B5-C212-4205-BD60-484C3C02A577}" presName="compNode" presStyleCnt="0"/>
      <dgm:spPr/>
    </dgm:pt>
    <dgm:pt modelId="{01182061-B2EA-4BE8-B420-BCE1E59DBFEE}" type="pres">
      <dgm:prSet presAssocID="{827070B5-C212-4205-BD60-484C3C02A577}" presName="iconBgRect" presStyleLbl="bgShp" presStyleIdx="6" presStyleCnt="8"/>
      <dgm:spPr/>
    </dgm:pt>
    <dgm:pt modelId="{F917B517-6DCE-47C2-8077-5C7629B2C6A9}" type="pres">
      <dgm:prSet presAssocID="{827070B5-C212-4205-BD60-484C3C02A577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E872339A-5EA5-4FCA-813C-7ECB269D2AE1}" type="pres">
      <dgm:prSet presAssocID="{827070B5-C212-4205-BD60-484C3C02A577}" presName="spaceRect" presStyleCnt="0"/>
      <dgm:spPr/>
    </dgm:pt>
    <dgm:pt modelId="{96F8503E-241B-4968-82CD-969E7DC635D6}" type="pres">
      <dgm:prSet presAssocID="{827070B5-C212-4205-BD60-484C3C02A577}" presName="textRect" presStyleLbl="revTx" presStyleIdx="6" presStyleCnt="8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24391EC1-D1EB-42D8-9526-627DCF65529B}" type="pres">
      <dgm:prSet presAssocID="{59E21D0B-7516-4A5E-861C-EF2C3AB5E94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719BB89-C91D-4A08-8E2E-BA5DC9571EBD}" type="pres">
      <dgm:prSet presAssocID="{2745D471-E93C-43DA-9C64-05ADF4E6D67E}" presName="compNode" presStyleCnt="0"/>
      <dgm:spPr/>
    </dgm:pt>
    <dgm:pt modelId="{42B1B089-56A2-40B5-B41A-61DF911066A2}" type="pres">
      <dgm:prSet presAssocID="{2745D471-E93C-43DA-9C64-05ADF4E6D67E}" presName="iconBgRect" presStyleLbl="bgShp" presStyleIdx="7" presStyleCnt="8"/>
      <dgm:spPr/>
    </dgm:pt>
    <dgm:pt modelId="{DE9DD0A6-D8EC-419B-BABE-F76092BBC5FE}" type="pres">
      <dgm:prSet presAssocID="{2745D471-E93C-43DA-9C64-05ADF4E6D67E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 Network"/>
        </a:ext>
      </dgm:extLst>
    </dgm:pt>
    <dgm:pt modelId="{972DAC62-3EE9-4DE4-8633-3C56B07308AA}" type="pres">
      <dgm:prSet presAssocID="{2745D471-E93C-43DA-9C64-05ADF4E6D67E}" presName="spaceRect" presStyleCnt="0"/>
      <dgm:spPr/>
    </dgm:pt>
    <dgm:pt modelId="{0772A76A-FE70-4B4D-8DFA-AE849A6839DA}" type="pres">
      <dgm:prSet presAssocID="{2745D471-E93C-43DA-9C64-05ADF4E6D67E}" presName="textRect" presStyleLbl="revTx" presStyleIdx="7" presStyleCnt="8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6BA47F1-F7E1-564F-A03D-8E2701999BFF}" type="presOf" srcId="{005E74CF-8446-49B3-974D-3D10E0AAF637}" destId="{735122BD-4511-426F-9D33-1C670928A03E}" srcOrd="0" destOrd="0" presId="urn:microsoft.com/office/officeart/2018/2/layout/IconCircleList"/>
    <dgm:cxn modelId="{E52DF081-178E-4619-8B76-C3B290C73635}" srcId="{C64B5D14-B440-434A-A9C5-472FC805E47B}" destId="{BE372B9A-0B5C-4FCB-92C4-B6D169B07B5A}" srcOrd="4" destOrd="0" parTransId="{A26A609D-0AA3-4FF6-945C-8CF57ACEF10E}" sibTransId="{81DB825D-3B23-472C-88F4-A6484095FF55}"/>
    <dgm:cxn modelId="{0E7C2CBE-2B0C-4D4C-9BA8-416837D22F8B}" srcId="{C64B5D14-B440-434A-A9C5-472FC805E47B}" destId="{2745D471-E93C-43DA-9C64-05ADF4E6D67E}" srcOrd="7" destOrd="0" parTransId="{5D81ED1F-5E82-449A-AFA0-15E3EAC95668}" sibTransId="{C30E790C-45A1-408F-8BB3-6E7788738B65}"/>
    <dgm:cxn modelId="{F255D8CE-2B34-0E44-99CC-5486679D529D}" type="presOf" srcId="{BE372B9A-0B5C-4FCB-92C4-B6D169B07B5A}" destId="{A3E581D8-9CAA-4E46-AF2D-8E66FCFEF724}" srcOrd="0" destOrd="0" presId="urn:microsoft.com/office/officeart/2018/2/layout/IconCircleList"/>
    <dgm:cxn modelId="{BDA0D503-5D58-DC43-98FC-9FA295B32ADF}" type="presOf" srcId="{0FA08E19-886E-4F7A-8224-A73A70151E83}" destId="{6C0D67BE-EE46-4C47-9BE7-E5DEF8E66977}" srcOrd="0" destOrd="0" presId="urn:microsoft.com/office/officeart/2018/2/layout/IconCircleList"/>
    <dgm:cxn modelId="{A8C48601-D6D1-ED49-B3A8-CC011786BA85}" type="presOf" srcId="{59E21D0B-7516-4A5E-861C-EF2C3AB5E943}" destId="{24391EC1-D1EB-42D8-9526-627DCF65529B}" srcOrd="0" destOrd="0" presId="urn:microsoft.com/office/officeart/2018/2/layout/IconCircleList"/>
    <dgm:cxn modelId="{3D0D2B0C-B456-754F-94EB-557E8F1A092F}" type="presOf" srcId="{2745D471-E93C-43DA-9C64-05ADF4E6D67E}" destId="{0772A76A-FE70-4B4D-8DFA-AE849A6839DA}" srcOrd="0" destOrd="0" presId="urn:microsoft.com/office/officeart/2018/2/layout/IconCircleList"/>
    <dgm:cxn modelId="{C8952BB2-72BA-41D2-9E93-EA5CE89619A8}" srcId="{C64B5D14-B440-434A-A9C5-472FC805E47B}" destId="{827070B5-C212-4205-BD60-484C3C02A577}" srcOrd="6" destOrd="0" parTransId="{D8B15E2F-9242-414E-984F-20BAFB4529A7}" sibTransId="{59E21D0B-7516-4A5E-861C-EF2C3AB5E943}"/>
    <dgm:cxn modelId="{5F629A5B-923E-7E41-990B-A8199FC20C44}" type="presOf" srcId="{986EE1C7-1B69-4388-ACE3-7F4BD6DF1114}" destId="{B103FABF-A6A4-4D27-926C-6232792845AA}" srcOrd="0" destOrd="0" presId="urn:microsoft.com/office/officeart/2018/2/layout/IconCircleList"/>
    <dgm:cxn modelId="{4DD20D7D-610B-FA41-A426-283546DCAAA5}" type="presOf" srcId="{EBD07B1E-710E-4335-B785-17AD78C60133}" destId="{D56F43D5-EFAD-41C9-9D97-442DB26D4D46}" srcOrd="0" destOrd="0" presId="urn:microsoft.com/office/officeart/2018/2/layout/IconCircleList"/>
    <dgm:cxn modelId="{35D6C87F-B791-C44B-8DDC-840BBD76A5F9}" type="presOf" srcId="{81DB825D-3B23-472C-88F4-A6484095FF55}" destId="{26C65BF1-365B-4F10-9A85-A0AF7CB266A0}" srcOrd="0" destOrd="0" presId="urn:microsoft.com/office/officeart/2018/2/layout/IconCircleList"/>
    <dgm:cxn modelId="{4D7FEF88-68C7-40ED-B42C-BBACC09B4CA7}" srcId="{C64B5D14-B440-434A-A9C5-472FC805E47B}" destId="{421CD722-FAED-4067-90A8-14B6E9883962}" srcOrd="0" destOrd="0" parTransId="{C19DE86F-8348-4122-A9CC-1564B3ADEAA0}" sibTransId="{0FA08E19-886E-4F7A-8224-A73A70151E83}"/>
    <dgm:cxn modelId="{685F2844-7DBE-F447-8966-474BA88BEB3F}" type="presOf" srcId="{5AFCC1AC-9E30-4CD3-B47C-4948B4C380BB}" destId="{1906806F-9106-48D3-B7C4-F20087ABB9B6}" srcOrd="0" destOrd="0" presId="urn:microsoft.com/office/officeart/2018/2/layout/IconCircleList"/>
    <dgm:cxn modelId="{12E4AA36-348F-F240-96E0-DB2249F711FC}" type="presOf" srcId="{A522C105-45C2-4A82-A1CA-04B01E29EDBB}" destId="{8C88561D-22DA-418D-8C34-1B55D405FA08}" srcOrd="0" destOrd="0" presId="urn:microsoft.com/office/officeart/2018/2/layout/IconCircleList"/>
    <dgm:cxn modelId="{C46907A9-E2AE-8844-A8EA-41AC7ACB1812}" type="presOf" srcId="{3E92274B-59DA-4B78-8BFF-EE46C26EF34D}" destId="{898A031E-368C-4B41-B8F4-9F5BF0FACA5E}" srcOrd="0" destOrd="0" presId="urn:microsoft.com/office/officeart/2018/2/layout/IconCircleList"/>
    <dgm:cxn modelId="{3950E1F3-A23F-A047-8A75-A1F291642152}" type="presOf" srcId="{4D3E8F0F-729E-4A3D-97D5-0B64705EB0F6}" destId="{AF20CB19-9793-4F3C-BB89-8B1484A5B980}" srcOrd="0" destOrd="0" presId="urn:microsoft.com/office/officeart/2018/2/layout/IconCircleList"/>
    <dgm:cxn modelId="{9D1481D1-833A-4DBF-A564-CC4339ECD270}" srcId="{C64B5D14-B440-434A-A9C5-472FC805E47B}" destId="{3E92274B-59DA-4B78-8BFF-EE46C26EF34D}" srcOrd="3" destOrd="0" parTransId="{8D597E76-9BC2-4FBC-AAC7-3BF5DBA21675}" sibTransId="{EBD07B1E-710E-4335-B785-17AD78C60133}"/>
    <dgm:cxn modelId="{2EE3E4E5-632F-0743-8AC2-D7B210B47DC6}" type="presOf" srcId="{FD6F9D74-B263-4889-8CD4-25822B7EABBD}" destId="{7F654E3D-F9A8-407A-92BA-7A56EAFB5FA0}" srcOrd="0" destOrd="0" presId="urn:microsoft.com/office/officeart/2018/2/layout/IconCircleList"/>
    <dgm:cxn modelId="{9B925809-1E10-46BF-84D3-ACAD775FCB0D}" srcId="{C64B5D14-B440-434A-A9C5-472FC805E47B}" destId="{986EE1C7-1B69-4388-ACE3-7F4BD6DF1114}" srcOrd="1" destOrd="0" parTransId="{B2B95879-3C21-4A74-934D-D7C8963F4C36}" sibTransId="{5AFCC1AC-9E30-4CD3-B47C-4948B4C380BB}"/>
    <dgm:cxn modelId="{D9ABE59C-73D8-4EF0-8C2A-3BD6DE08697F}" srcId="{C64B5D14-B440-434A-A9C5-472FC805E47B}" destId="{A522C105-45C2-4A82-A1CA-04B01E29EDBB}" srcOrd="2" destOrd="0" parTransId="{42700301-2D04-4F14-846D-BCFA44BDD806}" sibTransId="{FD6F9D74-B263-4889-8CD4-25822B7EABBD}"/>
    <dgm:cxn modelId="{690C9260-E308-5940-AF38-AB66A1BFD796}" type="presOf" srcId="{C64B5D14-B440-434A-A9C5-472FC805E47B}" destId="{7CA94CA4-4875-4693-9D88-2AE6773C841C}" srcOrd="0" destOrd="0" presId="urn:microsoft.com/office/officeart/2018/2/layout/IconCircleList"/>
    <dgm:cxn modelId="{4DFD17A3-C528-2A41-B1FA-EC4DF3F5ECB5}" type="presOf" srcId="{827070B5-C212-4205-BD60-484C3C02A577}" destId="{96F8503E-241B-4968-82CD-969E7DC635D6}" srcOrd="0" destOrd="0" presId="urn:microsoft.com/office/officeart/2018/2/layout/IconCircleList"/>
    <dgm:cxn modelId="{E55C531B-9F3E-4FA2-A8A9-9594ADE5CC22}" srcId="{C64B5D14-B440-434A-A9C5-472FC805E47B}" destId="{005E74CF-8446-49B3-974D-3D10E0AAF637}" srcOrd="5" destOrd="0" parTransId="{1FF567BC-9A33-49B0-B9A9-69B0517B2593}" sibTransId="{4D3E8F0F-729E-4A3D-97D5-0B64705EB0F6}"/>
    <dgm:cxn modelId="{11CE9076-A7A6-A64C-9E2A-7891C9EAC755}" type="presOf" srcId="{421CD722-FAED-4067-90A8-14B6E9883962}" destId="{A8DDACFF-7F0D-43E5-917B-C8BA57517427}" srcOrd="0" destOrd="0" presId="urn:microsoft.com/office/officeart/2018/2/layout/IconCircleList"/>
    <dgm:cxn modelId="{C3A57124-266A-EF43-AD05-0B44695E052C}" type="presParOf" srcId="{7CA94CA4-4875-4693-9D88-2AE6773C841C}" destId="{46348551-3AAC-4C83-90BA-CC2E1EA1BD7D}" srcOrd="0" destOrd="0" presId="urn:microsoft.com/office/officeart/2018/2/layout/IconCircleList"/>
    <dgm:cxn modelId="{C99732C8-DC33-794B-BA46-4770372FBED4}" type="presParOf" srcId="{46348551-3AAC-4C83-90BA-CC2E1EA1BD7D}" destId="{8450AA63-9007-4049-A53D-3166770CA557}" srcOrd="0" destOrd="0" presId="urn:microsoft.com/office/officeart/2018/2/layout/IconCircleList"/>
    <dgm:cxn modelId="{F334BA8B-1FC8-3348-85E2-B52162A5C4A6}" type="presParOf" srcId="{8450AA63-9007-4049-A53D-3166770CA557}" destId="{5E195752-4308-4B7F-86D1-19D5FE3143F5}" srcOrd="0" destOrd="0" presId="urn:microsoft.com/office/officeart/2018/2/layout/IconCircleList"/>
    <dgm:cxn modelId="{5449A407-4F68-CC42-801A-7E9C25BB8954}" type="presParOf" srcId="{8450AA63-9007-4049-A53D-3166770CA557}" destId="{82A5F3CE-3077-4E01-8D35-BD9FA23ECE64}" srcOrd="1" destOrd="0" presId="urn:microsoft.com/office/officeart/2018/2/layout/IconCircleList"/>
    <dgm:cxn modelId="{21FE27A7-A5A3-1348-B9EE-C04049BF1A78}" type="presParOf" srcId="{8450AA63-9007-4049-A53D-3166770CA557}" destId="{208C7DBA-79F8-4572-9AAA-DA2B135F74DA}" srcOrd="2" destOrd="0" presId="urn:microsoft.com/office/officeart/2018/2/layout/IconCircleList"/>
    <dgm:cxn modelId="{46E0A7D3-5092-4840-9884-6FD4E0257FFD}" type="presParOf" srcId="{8450AA63-9007-4049-A53D-3166770CA557}" destId="{A8DDACFF-7F0D-43E5-917B-C8BA57517427}" srcOrd="3" destOrd="0" presId="urn:microsoft.com/office/officeart/2018/2/layout/IconCircleList"/>
    <dgm:cxn modelId="{C164BBA7-4C87-A646-A682-22EFD9328E8A}" type="presParOf" srcId="{46348551-3AAC-4C83-90BA-CC2E1EA1BD7D}" destId="{6C0D67BE-EE46-4C47-9BE7-E5DEF8E66977}" srcOrd="1" destOrd="0" presId="urn:microsoft.com/office/officeart/2018/2/layout/IconCircleList"/>
    <dgm:cxn modelId="{58D83479-E321-7A41-9681-0B3572D78A25}" type="presParOf" srcId="{46348551-3AAC-4C83-90BA-CC2E1EA1BD7D}" destId="{4F4D4D38-5F43-4BD1-93D2-1AE23D095C51}" srcOrd="2" destOrd="0" presId="urn:microsoft.com/office/officeart/2018/2/layout/IconCircleList"/>
    <dgm:cxn modelId="{E474FAE2-F915-8F46-8367-D5453C3CC894}" type="presParOf" srcId="{4F4D4D38-5F43-4BD1-93D2-1AE23D095C51}" destId="{D5CF39B5-F8D0-4A41-B7E8-F439BAF57D05}" srcOrd="0" destOrd="0" presId="urn:microsoft.com/office/officeart/2018/2/layout/IconCircleList"/>
    <dgm:cxn modelId="{0DA2383E-9F34-8044-8DE8-769BC5C78C59}" type="presParOf" srcId="{4F4D4D38-5F43-4BD1-93D2-1AE23D095C51}" destId="{C45C8920-BB48-4281-81AF-15FACB63838D}" srcOrd="1" destOrd="0" presId="urn:microsoft.com/office/officeart/2018/2/layout/IconCircleList"/>
    <dgm:cxn modelId="{C8C00553-5404-1E4E-93BC-F2D2B94D40E2}" type="presParOf" srcId="{4F4D4D38-5F43-4BD1-93D2-1AE23D095C51}" destId="{6C9940EF-86A9-4632-ADAA-878549CCE229}" srcOrd="2" destOrd="0" presId="urn:microsoft.com/office/officeart/2018/2/layout/IconCircleList"/>
    <dgm:cxn modelId="{5A6BA69E-9C72-CC4A-ABB5-A35326446905}" type="presParOf" srcId="{4F4D4D38-5F43-4BD1-93D2-1AE23D095C51}" destId="{B103FABF-A6A4-4D27-926C-6232792845AA}" srcOrd="3" destOrd="0" presId="urn:microsoft.com/office/officeart/2018/2/layout/IconCircleList"/>
    <dgm:cxn modelId="{D05A9D03-9142-5A43-B851-593A26A08259}" type="presParOf" srcId="{46348551-3AAC-4C83-90BA-CC2E1EA1BD7D}" destId="{1906806F-9106-48D3-B7C4-F20087ABB9B6}" srcOrd="3" destOrd="0" presId="urn:microsoft.com/office/officeart/2018/2/layout/IconCircleList"/>
    <dgm:cxn modelId="{F780DA5A-0F54-9D4A-8389-816452F5C3DF}" type="presParOf" srcId="{46348551-3AAC-4C83-90BA-CC2E1EA1BD7D}" destId="{D7031BA6-CC5A-47D8-BD2B-5F5055C0169D}" srcOrd="4" destOrd="0" presId="urn:microsoft.com/office/officeart/2018/2/layout/IconCircleList"/>
    <dgm:cxn modelId="{ADFBD20C-7A69-7E49-B9E4-B89B9AF957B6}" type="presParOf" srcId="{D7031BA6-CC5A-47D8-BD2B-5F5055C0169D}" destId="{4FF8D003-52FF-47FF-B0D6-75EE47F156C7}" srcOrd="0" destOrd="0" presId="urn:microsoft.com/office/officeart/2018/2/layout/IconCircleList"/>
    <dgm:cxn modelId="{9082B0D5-259E-F446-B7DD-D597F341C9C4}" type="presParOf" srcId="{D7031BA6-CC5A-47D8-BD2B-5F5055C0169D}" destId="{B6A2E540-A02B-4E39-B824-D7BD732A9EF7}" srcOrd="1" destOrd="0" presId="urn:microsoft.com/office/officeart/2018/2/layout/IconCircleList"/>
    <dgm:cxn modelId="{D08FDEA2-F401-9C4E-99D5-DDBAAF0DCD2F}" type="presParOf" srcId="{D7031BA6-CC5A-47D8-BD2B-5F5055C0169D}" destId="{611392FE-DAB0-482A-8B8E-510A57ED27A8}" srcOrd="2" destOrd="0" presId="urn:microsoft.com/office/officeart/2018/2/layout/IconCircleList"/>
    <dgm:cxn modelId="{97E8A939-1293-9E47-A815-6715F6E5B7A8}" type="presParOf" srcId="{D7031BA6-CC5A-47D8-BD2B-5F5055C0169D}" destId="{8C88561D-22DA-418D-8C34-1B55D405FA08}" srcOrd="3" destOrd="0" presId="urn:microsoft.com/office/officeart/2018/2/layout/IconCircleList"/>
    <dgm:cxn modelId="{48823D8D-197D-1447-98AF-FFD701BD4F4D}" type="presParOf" srcId="{46348551-3AAC-4C83-90BA-CC2E1EA1BD7D}" destId="{7F654E3D-F9A8-407A-92BA-7A56EAFB5FA0}" srcOrd="5" destOrd="0" presId="urn:microsoft.com/office/officeart/2018/2/layout/IconCircleList"/>
    <dgm:cxn modelId="{3300AE22-FD98-1649-954C-EB7294A4CCFE}" type="presParOf" srcId="{46348551-3AAC-4C83-90BA-CC2E1EA1BD7D}" destId="{D234EF48-AA91-4C0C-AB24-3407E6FE911B}" srcOrd="6" destOrd="0" presId="urn:microsoft.com/office/officeart/2018/2/layout/IconCircleList"/>
    <dgm:cxn modelId="{FC795717-21AC-0C40-8096-DF7470B8E274}" type="presParOf" srcId="{D234EF48-AA91-4C0C-AB24-3407E6FE911B}" destId="{1EC1DDB3-1C96-46C9-A896-18723E3F190D}" srcOrd="0" destOrd="0" presId="urn:microsoft.com/office/officeart/2018/2/layout/IconCircleList"/>
    <dgm:cxn modelId="{27C118FC-0823-7B4D-A800-A5504000D914}" type="presParOf" srcId="{D234EF48-AA91-4C0C-AB24-3407E6FE911B}" destId="{2BECD975-3B8A-498D-9C2A-A7C21277FF9D}" srcOrd="1" destOrd="0" presId="urn:microsoft.com/office/officeart/2018/2/layout/IconCircleList"/>
    <dgm:cxn modelId="{2B07472A-EEA8-CC44-A805-F651C036888B}" type="presParOf" srcId="{D234EF48-AA91-4C0C-AB24-3407E6FE911B}" destId="{868470A1-53C4-4AA8-84A1-605B0C504010}" srcOrd="2" destOrd="0" presId="urn:microsoft.com/office/officeart/2018/2/layout/IconCircleList"/>
    <dgm:cxn modelId="{3FDA3851-1BE8-ED49-A3D7-5CFBA136E18D}" type="presParOf" srcId="{D234EF48-AA91-4C0C-AB24-3407E6FE911B}" destId="{898A031E-368C-4B41-B8F4-9F5BF0FACA5E}" srcOrd="3" destOrd="0" presId="urn:microsoft.com/office/officeart/2018/2/layout/IconCircleList"/>
    <dgm:cxn modelId="{66DCA7EF-CE21-3044-9A41-C099F62E532D}" type="presParOf" srcId="{46348551-3AAC-4C83-90BA-CC2E1EA1BD7D}" destId="{D56F43D5-EFAD-41C9-9D97-442DB26D4D46}" srcOrd="7" destOrd="0" presId="urn:microsoft.com/office/officeart/2018/2/layout/IconCircleList"/>
    <dgm:cxn modelId="{93F5DA80-B0E4-B54B-B464-6CEFB702C173}" type="presParOf" srcId="{46348551-3AAC-4C83-90BA-CC2E1EA1BD7D}" destId="{433F7DD3-E087-494C-A095-A1D4FC4B9299}" srcOrd="8" destOrd="0" presId="urn:microsoft.com/office/officeart/2018/2/layout/IconCircleList"/>
    <dgm:cxn modelId="{05A666AA-CCC1-F44D-869B-7889881BA521}" type="presParOf" srcId="{433F7DD3-E087-494C-A095-A1D4FC4B9299}" destId="{79A419F1-6600-45EF-98ED-753F4E53E464}" srcOrd="0" destOrd="0" presId="urn:microsoft.com/office/officeart/2018/2/layout/IconCircleList"/>
    <dgm:cxn modelId="{A856A10B-61C3-584B-B754-9EA01B2551FB}" type="presParOf" srcId="{433F7DD3-E087-494C-A095-A1D4FC4B9299}" destId="{EF18B79B-1E05-4F93-827B-C160E846A60F}" srcOrd="1" destOrd="0" presId="urn:microsoft.com/office/officeart/2018/2/layout/IconCircleList"/>
    <dgm:cxn modelId="{3A47A748-C304-C045-B578-4BA373D39FA2}" type="presParOf" srcId="{433F7DD3-E087-494C-A095-A1D4FC4B9299}" destId="{4C97696B-B46F-4F38-AFD1-BAA9FCF3988C}" srcOrd="2" destOrd="0" presId="urn:microsoft.com/office/officeart/2018/2/layout/IconCircleList"/>
    <dgm:cxn modelId="{A4D68A13-F09D-8341-9280-79D7020A651E}" type="presParOf" srcId="{433F7DD3-E087-494C-A095-A1D4FC4B9299}" destId="{A3E581D8-9CAA-4E46-AF2D-8E66FCFEF724}" srcOrd="3" destOrd="0" presId="urn:microsoft.com/office/officeart/2018/2/layout/IconCircleList"/>
    <dgm:cxn modelId="{D3455256-7957-A24A-A7D4-395E6A18D840}" type="presParOf" srcId="{46348551-3AAC-4C83-90BA-CC2E1EA1BD7D}" destId="{26C65BF1-365B-4F10-9A85-A0AF7CB266A0}" srcOrd="9" destOrd="0" presId="urn:microsoft.com/office/officeart/2018/2/layout/IconCircleList"/>
    <dgm:cxn modelId="{35056B18-F502-074C-B43C-40C3A2FCE119}" type="presParOf" srcId="{46348551-3AAC-4C83-90BA-CC2E1EA1BD7D}" destId="{4DEC3940-5ED0-489B-93B2-86665629AE59}" srcOrd="10" destOrd="0" presId="urn:microsoft.com/office/officeart/2018/2/layout/IconCircleList"/>
    <dgm:cxn modelId="{E75E9E85-D609-984B-87D1-C3D399D7E6E3}" type="presParOf" srcId="{4DEC3940-5ED0-489B-93B2-86665629AE59}" destId="{6513883C-D354-4DB3-8D60-736FF5A12936}" srcOrd="0" destOrd="0" presId="urn:microsoft.com/office/officeart/2018/2/layout/IconCircleList"/>
    <dgm:cxn modelId="{BC8341A9-BA81-0742-89FE-D4315C3A938D}" type="presParOf" srcId="{4DEC3940-5ED0-489B-93B2-86665629AE59}" destId="{9088C494-A285-40DD-AB29-12AD9D858007}" srcOrd="1" destOrd="0" presId="urn:microsoft.com/office/officeart/2018/2/layout/IconCircleList"/>
    <dgm:cxn modelId="{4487E73D-3578-C643-BD7F-9AC34A6613BB}" type="presParOf" srcId="{4DEC3940-5ED0-489B-93B2-86665629AE59}" destId="{856D25B3-2177-4A97-A1EE-37711791E85B}" srcOrd="2" destOrd="0" presId="urn:microsoft.com/office/officeart/2018/2/layout/IconCircleList"/>
    <dgm:cxn modelId="{89B074D5-5402-FD42-BEED-AD6A38304246}" type="presParOf" srcId="{4DEC3940-5ED0-489B-93B2-86665629AE59}" destId="{735122BD-4511-426F-9D33-1C670928A03E}" srcOrd="3" destOrd="0" presId="urn:microsoft.com/office/officeart/2018/2/layout/IconCircleList"/>
    <dgm:cxn modelId="{17F1687A-4F36-9F49-88A5-D965494A3ECF}" type="presParOf" srcId="{46348551-3AAC-4C83-90BA-CC2E1EA1BD7D}" destId="{AF20CB19-9793-4F3C-BB89-8B1484A5B980}" srcOrd="11" destOrd="0" presId="urn:microsoft.com/office/officeart/2018/2/layout/IconCircleList"/>
    <dgm:cxn modelId="{914AFA2E-7AC9-7A4E-8E1D-1785EC5D6EED}" type="presParOf" srcId="{46348551-3AAC-4C83-90BA-CC2E1EA1BD7D}" destId="{916155F6-E65E-44ED-A718-748A38674ACF}" srcOrd="12" destOrd="0" presId="urn:microsoft.com/office/officeart/2018/2/layout/IconCircleList"/>
    <dgm:cxn modelId="{5A44BE6A-04C4-E14F-8BA8-B9408A9A3DA1}" type="presParOf" srcId="{916155F6-E65E-44ED-A718-748A38674ACF}" destId="{01182061-B2EA-4BE8-B420-BCE1E59DBFEE}" srcOrd="0" destOrd="0" presId="urn:microsoft.com/office/officeart/2018/2/layout/IconCircleList"/>
    <dgm:cxn modelId="{0D36E1FA-1C23-7E49-A338-D28D3C83E11E}" type="presParOf" srcId="{916155F6-E65E-44ED-A718-748A38674ACF}" destId="{F917B517-6DCE-47C2-8077-5C7629B2C6A9}" srcOrd="1" destOrd="0" presId="urn:microsoft.com/office/officeart/2018/2/layout/IconCircleList"/>
    <dgm:cxn modelId="{37559598-28F7-FA42-A936-D350632A8938}" type="presParOf" srcId="{916155F6-E65E-44ED-A718-748A38674ACF}" destId="{E872339A-5EA5-4FCA-813C-7ECB269D2AE1}" srcOrd="2" destOrd="0" presId="urn:microsoft.com/office/officeart/2018/2/layout/IconCircleList"/>
    <dgm:cxn modelId="{AAE4F225-E318-9944-95C5-3AD75760150E}" type="presParOf" srcId="{916155F6-E65E-44ED-A718-748A38674ACF}" destId="{96F8503E-241B-4968-82CD-969E7DC635D6}" srcOrd="3" destOrd="0" presId="urn:microsoft.com/office/officeart/2018/2/layout/IconCircleList"/>
    <dgm:cxn modelId="{4C3DA380-440B-4F4E-9137-A15F7C15AA7A}" type="presParOf" srcId="{46348551-3AAC-4C83-90BA-CC2E1EA1BD7D}" destId="{24391EC1-D1EB-42D8-9526-627DCF65529B}" srcOrd="13" destOrd="0" presId="urn:microsoft.com/office/officeart/2018/2/layout/IconCircleList"/>
    <dgm:cxn modelId="{7D7BDA47-0586-2748-B7C6-2B7829213BFD}" type="presParOf" srcId="{46348551-3AAC-4C83-90BA-CC2E1EA1BD7D}" destId="{E719BB89-C91D-4A08-8E2E-BA5DC9571EBD}" srcOrd="14" destOrd="0" presId="urn:microsoft.com/office/officeart/2018/2/layout/IconCircleList"/>
    <dgm:cxn modelId="{D9C8867E-0E81-BA48-A480-5B701677A4C3}" type="presParOf" srcId="{E719BB89-C91D-4A08-8E2E-BA5DC9571EBD}" destId="{42B1B089-56A2-40B5-B41A-61DF911066A2}" srcOrd="0" destOrd="0" presId="urn:microsoft.com/office/officeart/2018/2/layout/IconCircleList"/>
    <dgm:cxn modelId="{A7A4C1FF-7A33-454D-BE71-EB7E9AD43FFF}" type="presParOf" srcId="{E719BB89-C91D-4A08-8E2E-BA5DC9571EBD}" destId="{DE9DD0A6-D8EC-419B-BABE-F76092BBC5FE}" srcOrd="1" destOrd="0" presId="urn:microsoft.com/office/officeart/2018/2/layout/IconCircleList"/>
    <dgm:cxn modelId="{EC355DB8-587F-7047-84FD-358AC569ACF7}" type="presParOf" srcId="{E719BB89-C91D-4A08-8E2E-BA5DC9571EBD}" destId="{972DAC62-3EE9-4DE4-8633-3C56B07308AA}" srcOrd="2" destOrd="0" presId="urn:microsoft.com/office/officeart/2018/2/layout/IconCircleList"/>
    <dgm:cxn modelId="{527C60D6-5D85-A042-9D99-B68A15BD49BA}" type="presParOf" srcId="{E719BB89-C91D-4A08-8E2E-BA5DC9571EBD}" destId="{0772A76A-FE70-4B4D-8DFA-AE849A6839DA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A232030-C190-4A60-BA94-91C3CED4673B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8A21DACE-F4B8-4F49-9C09-F3561EC010B9}">
      <dgm:prSet/>
      <dgm:spPr/>
      <dgm:t>
        <a:bodyPr/>
        <a:lstStyle/>
        <a:p>
          <a:pPr>
            <a:defRPr cap="all"/>
          </a:pPr>
          <a:r>
            <a:rPr lang="en-US"/>
            <a:t>Inclusive policies</a:t>
          </a:r>
        </a:p>
      </dgm:t>
    </dgm:pt>
    <dgm:pt modelId="{38018126-B41E-4C96-A542-EA6587CE59E2}" type="parTrans" cxnId="{C771BAF2-E0E7-4CE8-ABFE-59D98E1D1437}">
      <dgm:prSet/>
      <dgm:spPr/>
      <dgm:t>
        <a:bodyPr/>
        <a:lstStyle/>
        <a:p>
          <a:endParaRPr lang="en-US"/>
        </a:p>
      </dgm:t>
    </dgm:pt>
    <dgm:pt modelId="{D49CB2B9-2A61-4114-A6F4-722F29E9A163}" type="sibTrans" cxnId="{C771BAF2-E0E7-4CE8-ABFE-59D98E1D1437}">
      <dgm:prSet/>
      <dgm:spPr/>
      <dgm:t>
        <a:bodyPr/>
        <a:lstStyle/>
        <a:p>
          <a:endParaRPr lang="en-US"/>
        </a:p>
      </dgm:t>
    </dgm:pt>
    <dgm:pt modelId="{78908C89-726A-4D5E-B2D1-303E101A5AED}">
      <dgm:prSet/>
      <dgm:spPr/>
      <dgm:t>
        <a:bodyPr/>
        <a:lstStyle/>
        <a:p>
          <a:pPr>
            <a:defRPr cap="all"/>
          </a:pPr>
          <a:r>
            <a:rPr lang="en-US"/>
            <a:t>Resources</a:t>
          </a:r>
        </a:p>
      </dgm:t>
    </dgm:pt>
    <dgm:pt modelId="{CD95EBA4-0CD2-4529-8F5F-384F682D2888}" type="parTrans" cxnId="{ED94B4A9-CBF2-491C-AD36-3A74EE6FEA13}">
      <dgm:prSet/>
      <dgm:spPr/>
      <dgm:t>
        <a:bodyPr/>
        <a:lstStyle/>
        <a:p>
          <a:endParaRPr lang="en-US"/>
        </a:p>
      </dgm:t>
    </dgm:pt>
    <dgm:pt modelId="{4E892A1A-1248-46D9-A045-A257044812D6}" type="sibTrans" cxnId="{ED94B4A9-CBF2-491C-AD36-3A74EE6FEA13}">
      <dgm:prSet/>
      <dgm:spPr/>
      <dgm:t>
        <a:bodyPr/>
        <a:lstStyle/>
        <a:p>
          <a:endParaRPr lang="en-US"/>
        </a:p>
      </dgm:t>
    </dgm:pt>
    <dgm:pt modelId="{8909A9CE-0AE9-4000-8399-00AC40F6B16F}">
      <dgm:prSet/>
      <dgm:spPr/>
      <dgm:t>
        <a:bodyPr/>
        <a:lstStyle/>
        <a:p>
          <a:pPr>
            <a:defRPr cap="all"/>
          </a:pPr>
          <a:r>
            <a:rPr lang="en-US"/>
            <a:t>Celebration and Affirmation</a:t>
          </a:r>
        </a:p>
      </dgm:t>
    </dgm:pt>
    <dgm:pt modelId="{D63B0723-4D5A-43A5-9D8E-36854D900DAB}" type="parTrans" cxnId="{4A55591F-A36C-4AE5-83CA-49349162D0BE}">
      <dgm:prSet/>
      <dgm:spPr/>
      <dgm:t>
        <a:bodyPr/>
        <a:lstStyle/>
        <a:p>
          <a:endParaRPr lang="en-US"/>
        </a:p>
      </dgm:t>
    </dgm:pt>
    <dgm:pt modelId="{6A68C20E-1827-465A-BB44-45A7EDA8359C}" type="sibTrans" cxnId="{4A55591F-A36C-4AE5-83CA-49349162D0BE}">
      <dgm:prSet/>
      <dgm:spPr/>
      <dgm:t>
        <a:bodyPr/>
        <a:lstStyle/>
        <a:p>
          <a:endParaRPr lang="en-US"/>
        </a:p>
      </dgm:t>
    </dgm:pt>
    <dgm:pt modelId="{3031093C-8C10-4590-98DD-A4529A3DE47C}">
      <dgm:prSet/>
      <dgm:spPr/>
      <dgm:t>
        <a:bodyPr/>
        <a:lstStyle/>
        <a:p>
          <a:pPr>
            <a:defRPr cap="all"/>
          </a:pPr>
          <a:r>
            <a:rPr lang="en-US"/>
            <a:t>Programs to address resource and achievement gaps</a:t>
          </a:r>
        </a:p>
      </dgm:t>
    </dgm:pt>
    <dgm:pt modelId="{DF7C5616-CB71-4D4D-9907-DD7889DEE6F4}" type="parTrans" cxnId="{29BA7ED2-F551-4AB5-8376-85868A7C30C0}">
      <dgm:prSet/>
      <dgm:spPr/>
      <dgm:t>
        <a:bodyPr/>
        <a:lstStyle/>
        <a:p>
          <a:endParaRPr lang="en-US"/>
        </a:p>
      </dgm:t>
    </dgm:pt>
    <dgm:pt modelId="{805B69E3-2B66-46FD-9419-6E31C69A72C2}" type="sibTrans" cxnId="{29BA7ED2-F551-4AB5-8376-85868A7C30C0}">
      <dgm:prSet/>
      <dgm:spPr/>
      <dgm:t>
        <a:bodyPr/>
        <a:lstStyle/>
        <a:p>
          <a:endParaRPr lang="en-US"/>
        </a:p>
      </dgm:t>
    </dgm:pt>
    <dgm:pt modelId="{02853FAE-BFD9-4704-8BB6-DE9651EE5EBA}">
      <dgm:prSet/>
      <dgm:spPr/>
      <dgm:t>
        <a:bodyPr/>
        <a:lstStyle/>
        <a:p>
          <a:pPr>
            <a:defRPr cap="all"/>
          </a:pPr>
          <a:r>
            <a:rPr lang="en-US"/>
            <a:t>Representative Personnel</a:t>
          </a:r>
        </a:p>
      </dgm:t>
    </dgm:pt>
    <dgm:pt modelId="{B01EA8BD-AB29-4AC9-87F0-5FE2C2CE0977}" type="parTrans" cxnId="{8C73647E-9B41-4793-B9A4-61AE586177F7}">
      <dgm:prSet/>
      <dgm:spPr/>
      <dgm:t>
        <a:bodyPr/>
        <a:lstStyle/>
        <a:p>
          <a:endParaRPr lang="en-US"/>
        </a:p>
      </dgm:t>
    </dgm:pt>
    <dgm:pt modelId="{038E5110-FC39-4892-B962-5A058451686A}" type="sibTrans" cxnId="{8C73647E-9B41-4793-B9A4-61AE586177F7}">
      <dgm:prSet/>
      <dgm:spPr/>
      <dgm:t>
        <a:bodyPr/>
        <a:lstStyle/>
        <a:p>
          <a:endParaRPr lang="en-US"/>
        </a:p>
      </dgm:t>
    </dgm:pt>
    <dgm:pt modelId="{DB0FD205-8197-4ABA-9CAA-395D858451AC}" type="pres">
      <dgm:prSet presAssocID="{1A232030-C190-4A60-BA94-91C3CED4673B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1586DE2-5A80-470B-82DF-52CF34231185}" type="pres">
      <dgm:prSet presAssocID="{8A21DACE-F4B8-4F49-9C09-F3561EC010B9}" presName="compNode" presStyleCnt="0"/>
      <dgm:spPr/>
    </dgm:pt>
    <dgm:pt modelId="{9FA79821-CAF5-42E5-A4F8-EF37339FB78A}" type="pres">
      <dgm:prSet presAssocID="{8A21DACE-F4B8-4F49-9C09-F3561EC010B9}" presName="iconBgRect" presStyleLbl="bgShp" presStyleIdx="0" presStyleCnt="5"/>
      <dgm:spPr/>
    </dgm:pt>
    <dgm:pt modelId="{FEF1190A-A87C-4A47-9AE9-2F16AF27CB38}" type="pres">
      <dgm:prSet presAssocID="{8A21DACE-F4B8-4F49-9C09-F3561EC010B9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w Wheelchair"/>
        </a:ext>
      </dgm:extLst>
    </dgm:pt>
    <dgm:pt modelId="{670AC274-EEAA-48C7-A389-E8F7566AA7B0}" type="pres">
      <dgm:prSet presAssocID="{8A21DACE-F4B8-4F49-9C09-F3561EC010B9}" presName="spaceRect" presStyleCnt="0"/>
      <dgm:spPr/>
    </dgm:pt>
    <dgm:pt modelId="{5B0C572F-9891-404C-B095-E6A280E21282}" type="pres">
      <dgm:prSet presAssocID="{8A21DACE-F4B8-4F49-9C09-F3561EC010B9}" presName="textRect" presStyleLbl="revTx" presStyleIdx="0" presStyleCnt="5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AFDF9B8E-0B31-4FE2-8B3B-F3F4F949113F}" type="pres">
      <dgm:prSet presAssocID="{D49CB2B9-2A61-4114-A6F4-722F29E9A163}" presName="sibTrans" presStyleCnt="0"/>
      <dgm:spPr/>
    </dgm:pt>
    <dgm:pt modelId="{BAC73D0A-B695-415F-B65E-3B05318600BA}" type="pres">
      <dgm:prSet presAssocID="{78908C89-726A-4D5E-B2D1-303E101A5AED}" presName="compNode" presStyleCnt="0"/>
      <dgm:spPr/>
    </dgm:pt>
    <dgm:pt modelId="{C1741EFF-F274-487C-8E2B-EA68A741A62A}" type="pres">
      <dgm:prSet presAssocID="{78908C89-726A-4D5E-B2D1-303E101A5AED}" presName="iconBgRect" presStyleLbl="bgShp" presStyleIdx="1" presStyleCnt="5"/>
      <dgm:spPr/>
    </dgm:pt>
    <dgm:pt modelId="{E374F420-8EE5-437F-8D15-39EAFB8D57EB}" type="pres">
      <dgm:prSet presAssocID="{78908C89-726A-4D5E-B2D1-303E101A5AED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ilet"/>
        </a:ext>
      </dgm:extLst>
    </dgm:pt>
    <dgm:pt modelId="{C0F8E8EF-2557-461E-A51D-04C0558DB97A}" type="pres">
      <dgm:prSet presAssocID="{78908C89-726A-4D5E-B2D1-303E101A5AED}" presName="spaceRect" presStyleCnt="0"/>
      <dgm:spPr/>
    </dgm:pt>
    <dgm:pt modelId="{5B220D74-D327-4D7C-A622-4730891C3B61}" type="pres">
      <dgm:prSet presAssocID="{78908C89-726A-4D5E-B2D1-303E101A5AED}" presName="textRect" presStyleLbl="revTx" presStyleIdx="1" presStyleCnt="5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3B866B2E-1B9A-455E-B7D8-0EF0670E1E52}" type="pres">
      <dgm:prSet presAssocID="{4E892A1A-1248-46D9-A045-A257044812D6}" presName="sibTrans" presStyleCnt="0"/>
      <dgm:spPr/>
    </dgm:pt>
    <dgm:pt modelId="{EFDD45EA-4B03-4C89-ACAD-C1DEF579487B}" type="pres">
      <dgm:prSet presAssocID="{8909A9CE-0AE9-4000-8399-00AC40F6B16F}" presName="compNode" presStyleCnt="0"/>
      <dgm:spPr/>
    </dgm:pt>
    <dgm:pt modelId="{71BB236A-C5F2-441A-8C00-C7B6D76E003C}" type="pres">
      <dgm:prSet presAssocID="{8909A9CE-0AE9-4000-8399-00AC40F6B16F}" presName="iconBgRect" presStyleLbl="bgShp" presStyleIdx="2" presStyleCnt="5"/>
      <dgm:spPr/>
    </dgm:pt>
    <dgm:pt modelId="{66C932BE-C791-4C3A-8736-870FF4DEAFEC}" type="pres">
      <dgm:prSet presAssocID="{8909A9CE-0AE9-4000-8399-00AC40F6B16F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reworks"/>
        </a:ext>
      </dgm:extLst>
    </dgm:pt>
    <dgm:pt modelId="{0DA6F7AF-82A0-4E13-ACE1-6AD00268128D}" type="pres">
      <dgm:prSet presAssocID="{8909A9CE-0AE9-4000-8399-00AC40F6B16F}" presName="spaceRect" presStyleCnt="0"/>
      <dgm:spPr/>
    </dgm:pt>
    <dgm:pt modelId="{23CA1F02-BC02-4F03-8002-32F70FD0BDB2}" type="pres">
      <dgm:prSet presAssocID="{8909A9CE-0AE9-4000-8399-00AC40F6B16F}" presName="textRect" presStyleLbl="revTx" presStyleIdx="2" presStyleCnt="5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1714D28D-B357-4AC2-B7C8-93E7FF9DE4BE}" type="pres">
      <dgm:prSet presAssocID="{6A68C20E-1827-465A-BB44-45A7EDA8359C}" presName="sibTrans" presStyleCnt="0"/>
      <dgm:spPr/>
    </dgm:pt>
    <dgm:pt modelId="{B7C6F837-190E-46B1-9C96-97073127B631}" type="pres">
      <dgm:prSet presAssocID="{3031093C-8C10-4590-98DD-A4529A3DE47C}" presName="compNode" presStyleCnt="0"/>
      <dgm:spPr/>
    </dgm:pt>
    <dgm:pt modelId="{6E92B230-D352-4140-A545-C4DB894FB460}" type="pres">
      <dgm:prSet presAssocID="{3031093C-8C10-4590-98DD-A4529A3DE47C}" presName="iconBgRect" presStyleLbl="bgShp" presStyleIdx="3" presStyleCnt="5"/>
      <dgm:spPr/>
    </dgm:pt>
    <dgm:pt modelId="{9E78086D-97AD-4458-838E-7C2DDF1EAB99}" type="pres">
      <dgm:prSet presAssocID="{3031093C-8C10-4590-98DD-A4529A3DE47C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74AB7255-91DB-4298-B764-DDFDE6F999D3}" type="pres">
      <dgm:prSet presAssocID="{3031093C-8C10-4590-98DD-A4529A3DE47C}" presName="spaceRect" presStyleCnt="0"/>
      <dgm:spPr/>
    </dgm:pt>
    <dgm:pt modelId="{16ED957A-987B-432D-A478-C10DF0009873}" type="pres">
      <dgm:prSet presAssocID="{3031093C-8C10-4590-98DD-A4529A3DE47C}" presName="textRect" presStyleLbl="revTx" presStyleIdx="3" presStyleCnt="5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69CD9A32-4685-4D6E-81E4-8717C4A62C1C}" type="pres">
      <dgm:prSet presAssocID="{805B69E3-2B66-46FD-9419-6E31C69A72C2}" presName="sibTrans" presStyleCnt="0"/>
      <dgm:spPr/>
    </dgm:pt>
    <dgm:pt modelId="{63CB49EA-D438-4321-BB81-05E915751291}" type="pres">
      <dgm:prSet presAssocID="{02853FAE-BFD9-4704-8BB6-DE9651EE5EBA}" presName="compNode" presStyleCnt="0"/>
      <dgm:spPr/>
    </dgm:pt>
    <dgm:pt modelId="{BFC3D27B-E154-47C3-954E-56BC50DB4000}" type="pres">
      <dgm:prSet presAssocID="{02853FAE-BFD9-4704-8BB6-DE9651EE5EBA}" presName="iconBgRect" presStyleLbl="bgShp" presStyleIdx="4" presStyleCnt="5"/>
      <dgm:spPr/>
    </dgm:pt>
    <dgm:pt modelId="{9AC587AB-54B4-4BBC-AB5E-94C041B288D0}" type="pres">
      <dgm:prSet presAssocID="{02853FAE-BFD9-4704-8BB6-DE9651EE5EBA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A54D7176-7083-4DB0-97FC-F27B5A76A5C5}" type="pres">
      <dgm:prSet presAssocID="{02853FAE-BFD9-4704-8BB6-DE9651EE5EBA}" presName="spaceRect" presStyleCnt="0"/>
      <dgm:spPr/>
    </dgm:pt>
    <dgm:pt modelId="{5CC63EBA-37C4-406E-96FE-92C0E3682D43}" type="pres">
      <dgm:prSet presAssocID="{02853FAE-BFD9-4704-8BB6-DE9651EE5EBA}" presName="textRect" presStyleLbl="revTx" presStyleIdx="4" presStyleCnt="5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C45DD28-C861-4368-BC01-7FB48AA7CE3B}" type="presOf" srcId="{3031093C-8C10-4590-98DD-A4529A3DE47C}" destId="{16ED957A-987B-432D-A478-C10DF0009873}" srcOrd="0" destOrd="0" presId="urn:microsoft.com/office/officeart/2018/5/layout/IconCircleLabelList"/>
    <dgm:cxn modelId="{ED94B4A9-CBF2-491C-AD36-3A74EE6FEA13}" srcId="{1A232030-C190-4A60-BA94-91C3CED4673B}" destId="{78908C89-726A-4D5E-B2D1-303E101A5AED}" srcOrd="1" destOrd="0" parTransId="{CD95EBA4-0CD2-4529-8F5F-384F682D2888}" sibTransId="{4E892A1A-1248-46D9-A045-A257044812D6}"/>
    <dgm:cxn modelId="{C771BAF2-E0E7-4CE8-ABFE-59D98E1D1437}" srcId="{1A232030-C190-4A60-BA94-91C3CED4673B}" destId="{8A21DACE-F4B8-4F49-9C09-F3561EC010B9}" srcOrd="0" destOrd="0" parTransId="{38018126-B41E-4C96-A542-EA6587CE59E2}" sibTransId="{D49CB2B9-2A61-4114-A6F4-722F29E9A163}"/>
    <dgm:cxn modelId="{B7F9FD36-BEA8-49D8-B433-FF6EBF807E0A}" type="presOf" srcId="{8909A9CE-0AE9-4000-8399-00AC40F6B16F}" destId="{23CA1F02-BC02-4F03-8002-32F70FD0BDB2}" srcOrd="0" destOrd="0" presId="urn:microsoft.com/office/officeart/2018/5/layout/IconCircleLabelList"/>
    <dgm:cxn modelId="{29BA7ED2-F551-4AB5-8376-85868A7C30C0}" srcId="{1A232030-C190-4A60-BA94-91C3CED4673B}" destId="{3031093C-8C10-4590-98DD-A4529A3DE47C}" srcOrd="3" destOrd="0" parTransId="{DF7C5616-CB71-4D4D-9907-DD7889DEE6F4}" sibTransId="{805B69E3-2B66-46FD-9419-6E31C69A72C2}"/>
    <dgm:cxn modelId="{3F7E5195-DCDC-46F6-9D55-7BDBEC85FDDA}" type="presOf" srcId="{8A21DACE-F4B8-4F49-9C09-F3561EC010B9}" destId="{5B0C572F-9891-404C-B095-E6A280E21282}" srcOrd="0" destOrd="0" presId="urn:microsoft.com/office/officeart/2018/5/layout/IconCircleLabelList"/>
    <dgm:cxn modelId="{4A55591F-A36C-4AE5-83CA-49349162D0BE}" srcId="{1A232030-C190-4A60-BA94-91C3CED4673B}" destId="{8909A9CE-0AE9-4000-8399-00AC40F6B16F}" srcOrd="2" destOrd="0" parTransId="{D63B0723-4D5A-43A5-9D8E-36854D900DAB}" sibTransId="{6A68C20E-1827-465A-BB44-45A7EDA8359C}"/>
    <dgm:cxn modelId="{7BEE6B69-12AA-40CC-B70E-6A0FC48C9C58}" type="presOf" srcId="{1A232030-C190-4A60-BA94-91C3CED4673B}" destId="{DB0FD205-8197-4ABA-9CAA-395D858451AC}" srcOrd="0" destOrd="0" presId="urn:microsoft.com/office/officeart/2018/5/layout/IconCircleLabelList"/>
    <dgm:cxn modelId="{73267B10-1527-47A8-B213-376119273DFA}" type="presOf" srcId="{78908C89-726A-4D5E-B2D1-303E101A5AED}" destId="{5B220D74-D327-4D7C-A622-4730891C3B61}" srcOrd="0" destOrd="0" presId="urn:microsoft.com/office/officeart/2018/5/layout/IconCircleLabelList"/>
    <dgm:cxn modelId="{8C73647E-9B41-4793-B9A4-61AE586177F7}" srcId="{1A232030-C190-4A60-BA94-91C3CED4673B}" destId="{02853FAE-BFD9-4704-8BB6-DE9651EE5EBA}" srcOrd="4" destOrd="0" parTransId="{B01EA8BD-AB29-4AC9-87F0-5FE2C2CE0977}" sibTransId="{038E5110-FC39-4892-B962-5A058451686A}"/>
    <dgm:cxn modelId="{092271CC-BB87-4C9D-A6E1-24E9934EDB24}" type="presOf" srcId="{02853FAE-BFD9-4704-8BB6-DE9651EE5EBA}" destId="{5CC63EBA-37C4-406E-96FE-92C0E3682D43}" srcOrd="0" destOrd="0" presId="urn:microsoft.com/office/officeart/2018/5/layout/IconCircleLabelList"/>
    <dgm:cxn modelId="{E4CCB6A2-9DE1-49A6-83FF-F1708CAF1A3B}" type="presParOf" srcId="{DB0FD205-8197-4ABA-9CAA-395D858451AC}" destId="{91586DE2-5A80-470B-82DF-52CF34231185}" srcOrd="0" destOrd="0" presId="urn:microsoft.com/office/officeart/2018/5/layout/IconCircleLabelList"/>
    <dgm:cxn modelId="{513EB25D-3843-4C50-8845-CA651DB34AFA}" type="presParOf" srcId="{91586DE2-5A80-470B-82DF-52CF34231185}" destId="{9FA79821-CAF5-42E5-A4F8-EF37339FB78A}" srcOrd="0" destOrd="0" presId="urn:microsoft.com/office/officeart/2018/5/layout/IconCircleLabelList"/>
    <dgm:cxn modelId="{5BDB4F02-A795-47B6-9214-0E5BE66C764A}" type="presParOf" srcId="{91586DE2-5A80-470B-82DF-52CF34231185}" destId="{FEF1190A-A87C-4A47-9AE9-2F16AF27CB38}" srcOrd="1" destOrd="0" presId="urn:microsoft.com/office/officeart/2018/5/layout/IconCircleLabelList"/>
    <dgm:cxn modelId="{FFC52FAF-9CF7-4017-A4CD-140AF6878003}" type="presParOf" srcId="{91586DE2-5A80-470B-82DF-52CF34231185}" destId="{670AC274-EEAA-48C7-A389-E8F7566AA7B0}" srcOrd="2" destOrd="0" presId="urn:microsoft.com/office/officeart/2018/5/layout/IconCircleLabelList"/>
    <dgm:cxn modelId="{9DF906EF-3137-4403-A153-2D6C7F865ABB}" type="presParOf" srcId="{91586DE2-5A80-470B-82DF-52CF34231185}" destId="{5B0C572F-9891-404C-B095-E6A280E21282}" srcOrd="3" destOrd="0" presId="urn:microsoft.com/office/officeart/2018/5/layout/IconCircleLabelList"/>
    <dgm:cxn modelId="{A6A0F903-CAF1-4584-A6E2-C8253F9B6EB2}" type="presParOf" srcId="{DB0FD205-8197-4ABA-9CAA-395D858451AC}" destId="{AFDF9B8E-0B31-4FE2-8B3B-F3F4F949113F}" srcOrd="1" destOrd="0" presId="urn:microsoft.com/office/officeart/2018/5/layout/IconCircleLabelList"/>
    <dgm:cxn modelId="{CC6FB440-E0A4-45FF-B7A0-10B42F8DCF4C}" type="presParOf" srcId="{DB0FD205-8197-4ABA-9CAA-395D858451AC}" destId="{BAC73D0A-B695-415F-B65E-3B05318600BA}" srcOrd="2" destOrd="0" presId="urn:microsoft.com/office/officeart/2018/5/layout/IconCircleLabelList"/>
    <dgm:cxn modelId="{7E3BC8FD-956A-474B-BF53-3E391586C148}" type="presParOf" srcId="{BAC73D0A-B695-415F-B65E-3B05318600BA}" destId="{C1741EFF-F274-487C-8E2B-EA68A741A62A}" srcOrd="0" destOrd="0" presId="urn:microsoft.com/office/officeart/2018/5/layout/IconCircleLabelList"/>
    <dgm:cxn modelId="{E50ECD20-B1FA-4C09-B46B-9E7E0E41C074}" type="presParOf" srcId="{BAC73D0A-B695-415F-B65E-3B05318600BA}" destId="{E374F420-8EE5-437F-8D15-39EAFB8D57EB}" srcOrd="1" destOrd="0" presId="urn:microsoft.com/office/officeart/2018/5/layout/IconCircleLabelList"/>
    <dgm:cxn modelId="{6520475B-E9B8-4F0E-A6F7-5E8920810F94}" type="presParOf" srcId="{BAC73D0A-B695-415F-B65E-3B05318600BA}" destId="{C0F8E8EF-2557-461E-A51D-04C0558DB97A}" srcOrd="2" destOrd="0" presId="urn:microsoft.com/office/officeart/2018/5/layout/IconCircleLabelList"/>
    <dgm:cxn modelId="{F36A415E-AE85-4C65-BF39-C1B3A6B734D8}" type="presParOf" srcId="{BAC73D0A-B695-415F-B65E-3B05318600BA}" destId="{5B220D74-D327-4D7C-A622-4730891C3B61}" srcOrd="3" destOrd="0" presId="urn:microsoft.com/office/officeart/2018/5/layout/IconCircleLabelList"/>
    <dgm:cxn modelId="{5025B153-3660-4941-B26D-05E4C5EE38BA}" type="presParOf" srcId="{DB0FD205-8197-4ABA-9CAA-395D858451AC}" destId="{3B866B2E-1B9A-455E-B7D8-0EF0670E1E52}" srcOrd="3" destOrd="0" presId="urn:microsoft.com/office/officeart/2018/5/layout/IconCircleLabelList"/>
    <dgm:cxn modelId="{EF61E21D-6DF2-4146-A4A8-D9AB014895B9}" type="presParOf" srcId="{DB0FD205-8197-4ABA-9CAA-395D858451AC}" destId="{EFDD45EA-4B03-4C89-ACAD-C1DEF579487B}" srcOrd="4" destOrd="0" presId="urn:microsoft.com/office/officeart/2018/5/layout/IconCircleLabelList"/>
    <dgm:cxn modelId="{C28C6332-09C9-4FCC-B38E-71546A494DEF}" type="presParOf" srcId="{EFDD45EA-4B03-4C89-ACAD-C1DEF579487B}" destId="{71BB236A-C5F2-441A-8C00-C7B6D76E003C}" srcOrd="0" destOrd="0" presId="urn:microsoft.com/office/officeart/2018/5/layout/IconCircleLabelList"/>
    <dgm:cxn modelId="{3989EA29-5CCE-41FE-93EB-54017869CEDC}" type="presParOf" srcId="{EFDD45EA-4B03-4C89-ACAD-C1DEF579487B}" destId="{66C932BE-C791-4C3A-8736-870FF4DEAFEC}" srcOrd="1" destOrd="0" presId="urn:microsoft.com/office/officeart/2018/5/layout/IconCircleLabelList"/>
    <dgm:cxn modelId="{59911F5A-3D26-4B9A-BE16-5CEEF27E7AA1}" type="presParOf" srcId="{EFDD45EA-4B03-4C89-ACAD-C1DEF579487B}" destId="{0DA6F7AF-82A0-4E13-ACE1-6AD00268128D}" srcOrd="2" destOrd="0" presId="urn:microsoft.com/office/officeart/2018/5/layout/IconCircleLabelList"/>
    <dgm:cxn modelId="{0B64AA4E-543F-4214-862E-D6FCD1546BFF}" type="presParOf" srcId="{EFDD45EA-4B03-4C89-ACAD-C1DEF579487B}" destId="{23CA1F02-BC02-4F03-8002-32F70FD0BDB2}" srcOrd="3" destOrd="0" presId="urn:microsoft.com/office/officeart/2018/5/layout/IconCircleLabelList"/>
    <dgm:cxn modelId="{545E8736-8FF0-4F7E-92DD-F24EE80F036C}" type="presParOf" srcId="{DB0FD205-8197-4ABA-9CAA-395D858451AC}" destId="{1714D28D-B357-4AC2-B7C8-93E7FF9DE4BE}" srcOrd="5" destOrd="0" presId="urn:microsoft.com/office/officeart/2018/5/layout/IconCircleLabelList"/>
    <dgm:cxn modelId="{FB8EDECD-EDB9-4B06-8E77-7BF40DEA8F8E}" type="presParOf" srcId="{DB0FD205-8197-4ABA-9CAA-395D858451AC}" destId="{B7C6F837-190E-46B1-9C96-97073127B631}" srcOrd="6" destOrd="0" presId="urn:microsoft.com/office/officeart/2018/5/layout/IconCircleLabelList"/>
    <dgm:cxn modelId="{AB50C6F5-BDE5-490D-A82A-9D56A1515679}" type="presParOf" srcId="{B7C6F837-190E-46B1-9C96-97073127B631}" destId="{6E92B230-D352-4140-A545-C4DB894FB460}" srcOrd="0" destOrd="0" presId="urn:microsoft.com/office/officeart/2018/5/layout/IconCircleLabelList"/>
    <dgm:cxn modelId="{BF41D470-188D-443A-B90F-B0509086846C}" type="presParOf" srcId="{B7C6F837-190E-46B1-9C96-97073127B631}" destId="{9E78086D-97AD-4458-838E-7C2DDF1EAB99}" srcOrd="1" destOrd="0" presId="urn:microsoft.com/office/officeart/2018/5/layout/IconCircleLabelList"/>
    <dgm:cxn modelId="{7BB31804-1907-4DC3-8C21-31F471E23BE9}" type="presParOf" srcId="{B7C6F837-190E-46B1-9C96-97073127B631}" destId="{74AB7255-91DB-4298-B764-DDFDE6F999D3}" srcOrd="2" destOrd="0" presId="urn:microsoft.com/office/officeart/2018/5/layout/IconCircleLabelList"/>
    <dgm:cxn modelId="{111EDEC0-D073-4B2C-AB43-E45BFAB8ADE0}" type="presParOf" srcId="{B7C6F837-190E-46B1-9C96-97073127B631}" destId="{16ED957A-987B-432D-A478-C10DF0009873}" srcOrd="3" destOrd="0" presId="urn:microsoft.com/office/officeart/2018/5/layout/IconCircleLabelList"/>
    <dgm:cxn modelId="{637FC50C-D857-4F94-A782-25E671F438A5}" type="presParOf" srcId="{DB0FD205-8197-4ABA-9CAA-395D858451AC}" destId="{69CD9A32-4685-4D6E-81E4-8717C4A62C1C}" srcOrd="7" destOrd="0" presId="urn:microsoft.com/office/officeart/2018/5/layout/IconCircleLabelList"/>
    <dgm:cxn modelId="{58795ACB-9D62-4380-A1EA-7D9AE724CD52}" type="presParOf" srcId="{DB0FD205-8197-4ABA-9CAA-395D858451AC}" destId="{63CB49EA-D438-4321-BB81-05E915751291}" srcOrd="8" destOrd="0" presId="urn:microsoft.com/office/officeart/2018/5/layout/IconCircleLabelList"/>
    <dgm:cxn modelId="{D40C934B-2AD4-4C88-9152-BA9838DEA1A0}" type="presParOf" srcId="{63CB49EA-D438-4321-BB81-05E915751291}" destId="{BFC3D27B-E154-47C3-954E-56BC50DB4000}" srcOrd="0" destOrd="0" presId="urn:microsoft.com/office/officeart/2018/5/layout/IconCircleLabelList"/>
    <dgm:cxn modelId="{AC7A78C6-434B-4CD1-8B51-DE7604DDE94B}" type="presParOf" srcId="{63CB49EA-D438-4321-BB81-05E915751291}" destId="{9AC587AB-54B4-4BBC-AB5E-94C041B288D0}" srcOrd="1" destOrd="0" presId="urn:microsoft.com/office/officeart/2018/5/layout/IconCircleLabelList"/>
    <dgm:cxn modelId="{CECDF219-2F85-4E2D-9849-73B29343B06D}" type="presParOf" srcId="{63CB49EA-D438-4321-BB81-05E915751291}" destId="{A54D7176-7083-4DB0-97FC-F27B5A76A5C5}" srcOrd="2" destOrd="0" presId="urn:microsoft.com/office/officeart/2018/5/layout/IconCircleLabelList"/>
    <dgm:cxn modelId="{E1E36457-79E5-4734-9978-A72826D24FBF}" type="presParOf" srcId="{63CB49EA-D438-4321-BB81-05E915751291}" destId="{5CC63EBA-37C4-406E-96FE-92C0E3682D4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431333-4DA0-7D43-90EC-EF6073E62E05}">
      <dsp:nvSpPr>
        <dsp:cNvPr id="0" name=""/>
        <dsp:cNvSpPr/>
      </dsp:nvSpPr>
      <dsp:spPr>
        <a:xfrm>
          <a:off x="3726" y="380336"/>
          <a:ext cx="2017390" cy="1210434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0" i="0" kern="1200"/>
            <a:t>Peggy McIntosh</a:t>
          </a:r>
          <a:endParaRPr lang="en-US" sz="2500" kern="1200"/>
        </a:p>
      </dsp:txBody>
      <dsp:txXfrm>
        <a:off x="3726" y="380336"/>
        <a:ext cx="2017390" cy="1210434"/>
      </dsp:txXfrm>
    </dsp:sp>
    <dsp:sp modelId="{3DCC3B8E-DC6C-8445-BEFB-1C25652F802E}">
      <dsp:nvSpPr>
        <dsp:cNvPr id="0" name=""/>
        <dsp:cNvSpPr/>
      </dsp:nvSpPr>
      <dsp:spPr>
        <a:xfrm>
          <a:off x="2222855" y="380336"/>
          <a:ext cx="2017390" cy="1210434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0" i="0" kern="1200"/>
            <a:t>Sherry Arnsetin</a:t>
          </a:r>
          <a:endParaRPr lang="en-US" sz="2500" kern="1200"/>
        </a:p>
      </dsp:txBody>
      <dsp:txXfrm>
        <a:off x="2222855" y="380336"/>
        <a:ext cx="2017390" cy="1210434"/>
      </dsp:txXfrm>
    </dsp:sp>
    <dsp:sp modelId="{5D61DF8A-7C95-6E4F-A44D-7D2AE07E9ED0}">
      <dsp:nvSpPr>
        <dsp:cNvPr id="0" name=""/>
        <dsp:cNvSpPr/>
      </dsp:nvSpPr>
      <dsp:spPr>
        <a:xfrm>
          <a:off x="4441985" y="380336"/>
          <a:ext cx="2017390" cy="1210434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0" i="0" kern="1200"/>
            <a:t>Sian Ferguson</a:t>
          </a:r>
          <a:endParaRPr lang="en-US" sz="2500" kern="1200"/>
        </a:p>
      </dsp:txBody>
      <dsp:txXfrm>
        <a:off x="4441985" y="380336"/>
        <a:ext cx="2017390" cy="1210434"/>
      </dsp:txXfrm>
    </dsp:sp>
    <dsp:sp modelId="{0FDA7530-51DA-1245-ADE6-9F775FA62EDD}">
      <dsp:nvSpPr>
        <dsp:cNvPr id="0" name=""/>
        <dsp:cNvSpPr/>
      </dsp:nvSpPr>
      <dsp:spPr>
        <a:xfrm>
          <a:off x="6661115" y="380336"/>
          <a:ext cx="2017390" cy="1210434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0" i="0" kern="1200"/>
            <a:t>Cody Charles</a:t>
          </a:r>
          <a:endParaRPr lang="en-US" sz="2500" kern="1200"/>
        </a:p>
      </dsp:txBody>
      <dsp:txXfrm>
        <a:off x="6661115" y="380336"/>
        <a:ext cx="2017390" cy="1210434"/>
      </dsp:txXfrm>
    </dsp:sp>
    <dsp:sp modelId="{4C15405A-4621-8648-BD57-F14652F54012}">
      <dsp:nvSpPr>
        <dsp:cNvPr id="0" name=""/>
        <dsp:cNvSpPr/>
      </dsp:nvSpPr>
      <dsp:spPr>
        <a:xfrm>
          <a:off x="8880245" y="380336"/>
          <a:ext cx="2017390" cy="1210434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0" i="0" kern="1200"/>
            <a:t>Jamie Utt</a:t>
          </a:r>
          <a:endParaRPr lang="en-US" sz="2500" kern="1200"/>
        </a:p>
      </dsp:txBody>
      <dsp:txXfrm>
        <a:off x="8880245" y="380336"/>
        <a:ext cx="2017390" cy="1210434"/>
      </dsp:txXfrm>
    </dsp:sp>
    <dsp:sp modelId="{83003903-0EB6-EB4D-B8DE-05D6F3F0FF9E}">
      <dsp:nvSpPr>
        <dsp:cNvPr id="0" name=""/>
        <dsp:cNvSpPr/>
      </dsp:nvSpPr>
      <dsp:spPr>
        <a:xfrm>
          <a:off x="1113290" y="1792509"/>
          <a:ext cx="2017390" cy="1210434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0" i="0" kern="1200"/>
            <a:t>Instructors</a:t>
          </a:r>
          <a:endParaRPr lang="en-US" sz="2500" kern="1200"/>
        </a:p>
      </dsp:txBody>
      <dsp:txXfrm>
        <a:off x="1113290" y="1792509"/>
        <a:ext cx="2017390" cy="1210434"/>
      </dsp:txXfrm>
    </dsp:sp>
    <dsp:sp modelId="{DDE82B6D-BFD9-D04B-BF9F-6FC287D3669E}">
      <dsp:nvSpPr>
        <dsp:cNvPr id="0" name=""/>
        <dsp:cNvSpPr/>
      </dsp:nvSpPr>
      <dsp:spPr>
        <a:xfrm>
          <a:off x="3332420" y="1792509"/>
          <a:ext cx="2017390" cy="1210434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0" i="0" kern="1200"/>
            <a:t>Colleagues</a:t>
          </a:r>
          <a:endParaRPr lang="en-US" sz="2500" kern="1200"/>
        </a:p>
      </dsp:txBody>
      <dsp:txXfrm>
        <a:off x="3332420" y="1792509"/>
        <a:ext cx="2017390" cy="1210434"/>
      </dsp:txXfrm>
    </dsp:sp>
    <dsp:sp modelId="{D77FDD72-17DF-134C-BAB4-9A622D8E7B1D}">
      <dsp:nvSpPr>
        <dsp:cNvPr id="0" name=""/>
        <dsp:cNvSpPr/>
      </dsp:nvSpPr>
      <dsp:spPr>
        <a:xfrm>
          <a:off x="5551550" y="1792509"/>
          <a:ext cx="2017390" cy="1210434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0" i="0" kern="1200"/>
            <a:t>Students</a:t>
          </a:r>
          <a:endParaRPr lang="en-US" sz="2500" kern="1200"/>
        </a:p>
      </dsp:txBody>
      <dsp:txXfrm>
        <a:off x="5551550" y="1792509"/>
        <a:ext cx="2017390" cy="1210434"/>
      </dsp:txXfrm>
    </dsp:sp>
    <dsp:sp modelId="{4388AF35-C836-5344-B06D-688062086D96}">
      <dsp:nvSpPr>
        <dsp:cNvPr id="0" name=""/>
        <dsp:cNvSpPr/>
      </dsp:nvSpPr>
      <dsp:spPr>
        <a:xfrm>
          <a:off x="7770680" y="1792509"/>
          <a:ext cx="2017390" cy="1210434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0" i="0" kern="1200"/>
            <a:t>Loved Ones</a:t>
          </a:r>
          <a:endParaRPr lang="en-US" sz="2500" kern="1200"/>
        </a:p>
      </dsp:txBody>
      <dsp:txXfrm>
        <a:off x="7770680" y="1792509"/>
        <a:ext cx="2017390" cy="121043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32BEC7-C085-44D3-BB7E-3EF92BE2989F}">
      <dsp:nvSpPr>
        <dsp:cNvPr id="0" name=""/>
        <dsp:cNvSpPr/>
      </dsp:nvSpPr>
      <dsp:spPr>
        <a:xfrm>
          <a:off x="0" y="3729"/>
          <a:ext cx="5614987" cy="79435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471D11-55A5-44C6-90FD-083EBA2357DA}">
      <dsp:nvSpPr>
        <dsp:cNvPr id="0" name=""/>
        <dsp:cNvSpPr/>
      </dsp:nvSpPr>
      <dsp:spPr>
        <a:xfrm>
          <a:off x="240293" y="182460"/>
          <a:ext cx="436897" cy="4368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CD0645-E909-4524-83AE-6298D9A548FA}">
      <dsp:nvSpPr>
        <dsp:cNvPr id="0" name=""/>
        <dsp:cNvSpPr/>
      </dsp:nvSpPr>
      <dsp:spPr>
        <a:xfrm>
          <a:off x="917484" y="3729"/>
          <a:ext cx="4697502" cy="794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070" tIns="84070" rIns="84070" bIns="8407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By topic</a:t>
          </a:r>
        </a:p>
      </dsp:txBody>
      <dsp:txXfrm>
        <a:off x="917484" y="3729"/>
        <a:ext cx="4697502" cy="794359"/>
      </dsp:txXfrm>
    </dsp:sp>
    <dsp:sp modelId="{D14045E8-3E0B-46C9-8463-F455A5C2EBDF}">
      <dsp:nvSpPr>
        <dsp:cNvPr id="0" name=""/>
        <dsp:cNvSpPr/>
      </dsp:nvSpPr>
      <dsp:spPr>
        <a:xfrm>
          <a:off x="0" y="996678"/>
          <a:ext cx="5614987" cy="79435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0DBFC1-9F0B-4A8C-9254-87BBAA270729}">
      <dsp:nvSpPr>
        <dsp:cNvPr id="0" name=""/>
        <dsp:cNvSpPr/>
      </dsp:nvSpPr>
      <dsp:spPr>
        <a:xfrm>
          <a:off x="240293" y="1175408"/>
          <a:ext cx="436897" cy="4368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C3B5DF-AF9D-48AF-93B5-70F51EF80D69}">
      <dsp:nvSpPr>
        <dsp:cNvPr id="0" name=""/>
        <dsp:cNvSpPr/>
      </dsp:nvSpPr>
      <dsp:spPr>
        <a:xfrm>
          <a:off x="917484" y="996678"/>
          <a:ext cx="4697502" cy="794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070" tIns="84070" rIns="84070" bIns="8407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For resources</a:t>
          </a:r>
        </a:p>
      </dsp:txBody>
      <dsp:txXfrm>
        <a:off x="917484" y="996678"/>
        <a:ext cx="4697502" cy="794359"/>
      </dsp:txXfrm>
    </dsp:sp>
    <dsp:sp modelId="{8EDECD60-FF4C-491C-9E5B-FD0E4816DA26}">
      <dsp:nvSpPr>
        <dsp:cNvPr id="0" name=""/>
        <dsp:cNvSpPr/>
      </dsp:nvSpPr>
      <dsp:spPr>
        <a:xfrm>
          <a:off x="0" y="1989626"/>
          <a:ext cx="5614987" cy="79435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DDD354-EE18-45CC-839F-A1AEE8106C91}">
      <dsp:nvSpPr>
        <dsp:cNvPr id="0" name=""/>
        <dsp:cNvSpPr/>
      </dsp:nvSpPr>
      <dsp:spPr>
        <a:xfrm>
          <a:off x="240293" y="2168357"/>
          <a:ext cx="436897" cy="4368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F116FD-FADB-4DEB-8FCD-D445AFDF202F}">
      <dsp:nvSpPr>
        <dsp:cNvPr id="0" name=""/>
        <dsp:cNvSpPr/>
      </dsp:nvSpPr>
      <dsp:spPr>
        <a:xfrm>
          <a:off x="917484" y="1989626"/>
          <a:ext cx="4697502" cy="794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070" tIns="84070" rIns="84070" bIns="8407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“Current issues facing…”</a:t>
          </a:r>
        </a:p>
      </dsp:txBody>
      <dsp:txXfrm>
        <a:off x="917484" y="1989626"/>
        <a:ext cx="4697502" cy="794359"/>
      </dsp:txXfrm>
    </dsp:sp>
    <dsp:sp modelId="{53121FF8-FF83-4D96-94F6-D96A91F0426B}">
      <dsp:nvSpPr>
        <dsp:cNvPr id="0" name=""/>
        <dsp:cNvSpPr/>
      </dsp:nvSpPr>
      <dsp:spPr>
        <a:xfrm>
          <a:off x="0" y="2982575"/>
          <a:ext cx="5614987" cy="79435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8206D9-EC41-4FAA-B22F-1E4493BD4BBB}">
      <dsp:nvSpPr>
        <dsp:cNvPr id="0" name=""/>
        <dsp:cNvSpPr/>
      </dsp:nvSpPr>
      <dsp:spPr>
        <a:xfrm>
          <a:off x="240293" y="3161306"/>
          <a:ext cx="436897" cy="43689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8AD3C8-7FBF-4B92-998F-32FE443C6179}">
      <dsp:nvSpPr>
        <dsp:cNvPr id="0" name=""/>
        <dsp:cNvSpPr/>
      </dsp:nvSpPr>
      <dsp:spPr>
        <a:xfrm>
          <a:off x="917484" y="2982575"/>
          <a:ext cx="4697502" cy="794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070" tIns="84070" rIns="84070" bIns="8407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“Types of privilege…”</a:t>
          </a:r>
        </a:p>
      </dsp:txBody>
      <dsp:txXfrm>
        <a:off x="917484" y="2982575"/>
        <a:ext cx="4697502" cy="794359"/>
      </dsp:txXfrm>
    </dsp:sp>
    <dsp:sp modelId="{75C5A49D-F9DB-49D7-91E4-28002AE7031A}">
      <dsp:nvSpPr>
        <dsp:cNvPr id="0" name=""/>
        <dsp:cNvSpPr/>
      </dsp:nvSpPr>
      <dsp:spPr>
        <a:xfrm>
          <a:off x="0" y="3975524"/>
          <a:ext cx="5614987" cy="79435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99E5D9-C6D2-4CD9-8D3A-654767C53EFB}">
      <dsp:nvSpPr>
        <dsp:cNvPr id="0" name=""/>
        <dsp:cNvSpPr/>
      </dsp:nvSpPr>
      <dsp:spPr>
        <a:xfrm>
          <a:off x="240293" y="4154255"/>
          <a:ext cx="436897" cy="43689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6F0CB6-1B62-4004-88AE-BEC287728975}">
      <dsp:nvSpPr>
        <dsp:cNvPr id="0" name=""/>
        <dsp:cNvSpPr/>
      </dsp:nvSpPr>
      <dsp:spPr>
        <a:xfrm>
          <a:off x="917484" y="3975524"/>
          <a:ext cx="4697502" cy="794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070" tIns="84070" rIns="84070" bIns="8407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“Important terms relating to…”</a:t>
          </a:r>
        </a:p>
      </dsp:txBody>
      <dsp:txXfrm>
        <a:off x="917484" y="3975524"/>
        <a:ext cx="4697502" cy="7943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5CCB3D-2ECE-4B98-AA52-C95F79B1E818}">
      <dsp:nvSpPr>
        <dsp:cNvPr id="0" name=""/>
        <dsp:cNvSpPr/>
      </dsp:nvSpPr>
      <dsp:spPr>
        <a:xfrm>
          <a:off x="0" y="1897"/>
          <a:ext cx="6496050" cy="9617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A9DCC2-64BF-4227-B42D-2D1EEF243419}">
      <dsp:nvSpPr>
        <dsp:cNvPr id="0" name=""/>
        <dsp:cNvSpPr/>
      </dsp:nvSpPr>
      <dsp:spPr>
        <a:xfrm>
          <a:off x="290922" y="218286"/>
          <a:ext cx="528950" cy="5289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BC8487-AFF6-4635-9726-EDACB27628FA}">
      <dsp:nvSpPr>
        <dsp:cNvPr id="0" name=""/>
        <dsp:cNvSpPr/>
      </dsp:nvSpPr>
      <dsp:spPr>
        <a:xfrm>
          <a:off x="1110795" y="1897"/>
          <a:ext cx="5385254" cy="961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83" tIns="101783" rIns="101783" bIns="101783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Define ”Identity Privilege”</a:t>
          </a:r>
        </a:p>
      </dsp:txBody>
      <dsp:txXfrm>
        <a:off x="1110795" y="1897"/>
        <a:ext cx="5385254" cy="961727"/>
      </dsp:txXfrm>
    </dsp:sp>
    <dsp:sp modelId="{049C8BC5-A4D9-48B1-9AD1-547772AF04F0}">
      <dsp:nvSpPr>
        <dsp:cNvPr id="0" name=""/>
        <dsp:cNvSpPr/>
      </dsp:nvSpPr>
      <dsp:spPr>
        <a:xfrm>
          <a:off x="0" y="1204056"/>
          <a:ext cx="6496050" cy="96172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DC6F1E-0541-487E-BBEB-E0CF9FF0AB0C}">
      <dsp:nvSpPr>
        <dsp:cNvPr id="0" name=""/>
        <dsp:cNvSpPr/>
      </dsp:nvSpPr>
      <dsp:spPr>
        <a:xfrm>
          <a:off x="290922" y="1420445"/>
          <a:ext cx="528950" cy="5289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843619-CAAF-44B2-82CA-A5E7F8B0526F}">
      <dsp:nvSpPr>
        <dsp:cNvPr id="0" name=""/>
        <dsp:cNvSpPr/>
      </dsp:nvSpPr>
      <dsp:spPr>
        <a:xfrm>
          <a:off x="1110795" y="1204056"/>
          <a:ext cx="5385254" cy="961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83" tIns="101783" rIns="101783" bIns="101783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Describe your own privilege</a:t>
          </a:r>
        </a:p>
      </dsp:txBody>
      <dsp:txXfrm>
        <a:off x="1110795" y="1204056"/>
        <a:ext cx="5385254" cy="961727"/>
      </dsp:txXfrm>
    </dsp:sp>
    <dsp:sp modelId="{AAEF0AD1-0AF2-4FDC-919A-9F6C11A201DE}">
      <dsp:nvSpPr>
        <dsp:cNvPr id="0" name=""/>
        <dsp:cNvSpPr/>
      </dsp:nvSpPr>
      <dsp:spPr>
        <a:xfrm>
          <a:off x="0" y="2406215"/>
          <a:ext cx="6496050" cy="96172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C76494-4EB1-4CE3-8C18-AB58EB36418E}">
      <dsp:nvSpPr>
        <dsp:cNvPr id="0" name=""/>
        <dsp:cNvSpPr/>
      </dsp:nvSpPr>
      <dsp:spPr>
        <a:xfrm>
          <a:off x="290922" y="2622604"/>
          <a:ext cx="528950" cy="5289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0F33EE-6AD7-4378-8AD7-FFF98DB03AE9}">
      <dsp:nvSpPr>
        <dsp:cNvPr id="0" name=""/>
        <dsp:cNvSpPr/>
      </dsp:nvSpPr>
      <dsp:spPr>
        <a:xfrm>
          <a:off x="1110795" y="2406215"/>
          <a:ext cx="5385254" cy="961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83" tIns="101783" rIns="101783" bIns="101783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Apply strategies &amp; create steps for closing equity gap on your campus</a:t>
          </a:r>
        </a:p>
      </dsp:txBody>
      <dsp:txXfrm>
        <a:off x="1110795" y="2406215"/>
        <a:ext cx="5385254" cy="961727"/>
      </dsp:txXfrm>
    </dsp:sp>
    <dsp:sp modelId="{A1E6B51D-81E8-43D0-A84A-8FDBA8E4CD8F}">
      <dsp:nvSpPr>
        <dsp:cNvPr id="0" name=""/>
        <dsp:cNvSpPr/>
      </dsp:nvSpPr>
      <dsp:spPr>
        <a:xfrm>
          <a:off x="0" y="3608375"/>
          <a:ext cx="6496050" cy="96172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ECDA1E-3301-44CC-B415-DF05730FDBDD}">
      <dsp:nvSpPr>
        <dsp:cNvPr id="0" name=""/>
        <dsp:cNvSpPr/>
      </dsp:nvSpPr>
      <dsp:spPr>
        <a:xfrm>
          <a:off x="290922" y="3824763"/>
          <a:ext cx="528950" cy="52895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7F0DDE-B57E-462A-9F9C-C9EF8AD18329}">
      <dsp:nvSpPr>
        <dsp:cNvPr id="0" name=""/>
        <dsp:cNvSpPr/>
      </dsp:nvSpPr>
      <dsp:spPr>
        <a:xfrm>
          <a:off x="1110795" y="3608375"/>
          <a:ext cx="5385254" cy="961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83" tIns="101783" rIns="101783" bIns="101783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Identify resources for doing Ally work for and with various groups</a:t>
          </a:r>
        </a:p>
      </dsp:txBody>
      <dsp:txXfrm>
        <a:off x="1110795" y="3608375"/>
        <a:ext cx="5385254" cy="9617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0535E7-CAEF-7E4B-A2BC-98E82319E1A6}">
      <dsp:nvSpPr>
        <dsp:cNvPr id="0" name=""/>
        <dsp:cNvSpPr/>
      </dsp:nvSpPr>
      <dsp:spPr>
        <a:xfrm>
          <a:off x="0" y="79469"/>
          <a:ext cx="6496050" cy="83422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The other side of oppression</a:t>
          </a:r>
        </a:p>
      </dsp:txBody>
      <dsp:txXfrm>
        <a:off x="40724" y="120193"/>
        <a:ext cx="6414602" cy="752780"/>
      </dsp:txXfrm>
    </dsp:sp>
    <dsp:sp modelId="{AC46C398-7743-2D4A-97CE-467244996379}">
      <dsp:nvSpPr>
        <dsp:cNvPr id="0" name=""/>
        <dsp:cNvSpPr/>
      </dsp:nvSpPr>
      <dsp:spPr>
        <a:xfrm>
          <a:off x="0" y="974177"/>
          <a:ext cx="6496050" cy="834228"/>
        </a:xfrm>
        <a:prstGeom prst="roundRect">
          <a:avLst/>
        </a:prstGeom>
        <a:gradFill rotWithShape="0">
          <a:gsLst>
            <a:gs pos="0">
              <a:schemeClr val="accent2">
                <a:hueOff val="338703"/>
                <a:satOff val="-1658"/>
                <a:lumOff val="931"/>
                <a:alphaOff val="0"/>
                <a:tint val="98000"/>
                <a:lumMod val="114000"/>
              </a:schemeClr>
            </a:gs>
            <a:gs pos="100000">
              <a:schemeClr val="accent2">
                <a:hueOff val="338703"/>
                <a:satOff val="-1658"/>
                <a:lumOff val="931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Understood in the context of power systems</a:t>
          </a:r>
        </a:p>
      </dsp:txBody>
      <dsp:txXfrm>
        <a:off x="40724" y="1014901"/>
        <a:ext cx="6414602" cy="752780"/>
      </dsp:txXfrm>
    </dsp:sp>
    <dsp:sp modelId="{8444B5E0-4B90-5D4B-9C36-F141B617F3EB}">
      <dsp:nvSpPr>
        <dsp:cNvPr id="0" name=""/>
        <dsp:cNvSpPr/>
      </dsp:nvSpPr>
      <dsp:spPr>
        <a:xfrm>
          <a:off x="0" y="1868885"/>
          <a:ext cx="6496050" cy="834228"/>
        </a:xfrm>
        <a:prstGeom prst="roundRect">
          <a:avLst/>
        </a:prstGeom>
        <a:gradFill rotWithShape="0">
          <a:gsLst>
            <a:gs pos="0">
              <a:schemeClr val="accent2">
                <a:hueOff val="677407"/>
                <a:satOff val="-3316"/>
                <a:lumOff val="1862"/>
                <a:alphaOff val="0"/>
                <a:tint val="98000"/>
                <a:lumMod val="114000"/>
              </a:schemeClr>
            </a:gs>
            <a:gs pos="100000">
              <a:schemeClr val="accent2">
                <a:hueOff val="677407"/>
                <a:satOff val="-3316"/>
                <a:lumOff val="1862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Privilege &amp; oppression affect but don’t negate each other</a:t>
          </a:r>
        </a:p>
      </dsp:txBody>
      <dsp:txXfrm>
        <a:off x="40724" y="1909609"/>
        <a:ext cx="6414602" cy="752780"/>
      </dsp:txXfrm>
    </dsp:sp>
    <dsp:sp modelId="{53211DB0-ADA1-1E44-9C35-89A960F01117}">
      <dsp:nvSpPr>
        <dsp:cNvPr id="0" name=""/>
        <dsp:cNvSpPr/>
      </dsp:nvSpPr>
      <dsp:spPr>
        <a:xfrm>
          <a:off x="0" y="2763594"/>
          <a:ext cx="6496050" cy="834228"/>
        </a:xfrm>
        <a:prstGeom prst="roundRect">
          <a:avLst/>
        </a:prstGeom>
        <a:gradFill rotWithShape="0">
          <a:gsLst>
            <a:gs pos="0">
              <a:schemeClr val="accent2">
                <a:hueOff val="1016110"/>
                <a:satOff val="-4974"/>
                <a:lumOff val="2794"/>
                <a:alphaOff val="0"/>
                <a:tint val="98000"/>
                <a:lumMod val="114000"/>
              </a:schemeClr>
            </a:gs>
            <a:gs pos="100000">
              <a:schemeClr val="accent2">
                <a:hueOff val="1016110"/>
                <a:satOff val="-4974"/>
                <a:lumOff val="2794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What everyone should experience</a:t>
          </a:r>
        </a:p>
      </dsp:txBody>
      <dsp:txXfrm>
        <a:off x="40724" y="2804318"/>
        <a:ext cx="6414602" cy="752780"/>
      </dsp:txXfrm>
    </dsp:sp>
    <dsp:sp modelId="{842A89FD-A899-5840-BA69-4E96D6867C8C}">
      <dsp:nvSpPr>
        <dsp:cNvPr id="0" name=""/>
        <dsp:cNvSpPr/>
      </dsp:nvSpPr>
      <dsp:spPr>
        <a:xfrm>
          <a:off x="0" y="3658302"/>
          <a:ext cx="6496050" cy="834228"/>
        </a:xfrm>
        <a:prstGeom prst="roundRect">
          <a:avLst/>
        </a:prstGeom>
        <a:gradFill rotWithShape="0">
          <a:gsLst>
            <a:gs pos="0">
              <a:schemeClr val="accent2">
                <a:hueOff val="1354814"/>
                <a:satOff val="-6632"/>
                <a:lumOff val="3725"/>
                <a:alphaOff val="0"/>
                <a:tint val="98000"/>
                <a:lumMod val="114000"/>
              </a:schemeClr>
            </a:gs>
            <a:gs pos="100000">
              <a:schemeClr val="accent2">
                <a:hueOff val="1354814"/>
                <a:satOff val="-6632"/>
                <a:lumOff val="3725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Doesn’t mean you didn’t work hard</a:t>
          </a:r>
        </a:p>
      </dsp:txBody>
      <dsp:txXfrm>
        <a:off x="40724" y="3699026"/>
        <a:ext cx="6414602" cy="7527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721694-4F7D-EB4E-8424-61544E572823}">
      <dsp:nvSpPr>
        <dsp:cNvPr id="0" name=""/>
        <dsp:cNvSpPr/>
      </dsp:nvSpPr>
      <dsp:spPr>
        <a:xfrm>
          <a:off x="0" y="79469"/>
          <a:ext cx="6496050" cy="83422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Use non-assumptive language</a:t>
          </a:r>
        </a:p>
      </dsp:txBody>
      <dsp:txXfrm>
        <a:off x="40724" y="120193"/>
        <a:ext cx="6414602" cy="752780"/>
      </dsp:txXfrm>
    </dsp:sp>
    <dsp:sp modelId="{00FFB4E8-E199-8147-B555-33E64005612C}">
      <dsp:nvSpPr>
        <dsp:cNvPr id="0" name=""/>
        <dsp:cNvSpPr/>
      </dsp:nvSpPr>
      <dsp:spPr>
        <a:xfrm>
          <a:off x="0" y="974177"/>
          <a:ext cx="6496050" cy="83422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Learn about the student’s identity group</a:t>
          </a:r>
        </a:p>
      </dsp:txBody>
      <dsp:txXfrm>
        <a:off x="40724" y="1014901"/>
        <a:ext cx="6414602" cy="752780"/>
      </dsp:txXfrm>
    </dsp:sp>
    <dsp:sp modelId="{DBC86911-5CAE-0A40-8BF2-9C4408B39147}">
      <dsp:nvSpPr>
        <dsp:cNvPr id="0" name=""/>
        <dsp:cNvSpPr/>
      </dsp:nvSpPr>
      <dsp:spPr>
        <a:xfrm>
          <a:off x="0" y="1868885"/>
          <a:ext cx="6496050" cy="83422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Be upfront about identity privilege areas</a:t>
          </a:r>
        </a:p>
      </dsp:txBody>
      <dsp:txXfrm>
        <a:off x="40724" y="1909609"/>
        <a:ext cx="6414602" cy="752780"/>
      </dsp:txXfrm>
    </dsp:sp>
    <dsp:sp modelId="{CEF7B330-9217-BA40-8F30-1EC900809663}">
      <dsp:nvSpPr>
        <dsp:cNvPr id="0" name=""/>
        <dsp:cNvSpPr/>
      </dsp:nvSpPr>
      <dsp:spPr>
        <a:xfrm>
          <a:off x="0" y="2763594"/>
          <a:ext cx="6496050" cy="83422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Office “decoration”</a:t>
          </a:r>
        </a:p>
      </dsp:txBody>
      <dsp:txXfrm>
        <a:off x="40724" y="2804318"/>
        <a:ext cx="6414602" cy="752780"/>
      </dsp:txXfrm>
    </dsp:sp>
    <dsp:sp modelId="{FB1EA68F-FFEF-294E-8792-4F13AB32498C}">
      <dsp:nvSpPr>
        <dsp:cNvPr id="0" name=""/>
        <dsp:cNvSpPr/>
      </dsp:nvSpPr>
      <dsp:spPr>
        <a:xfrm>
          <a:off x="0" y="3658302"/>
          <a:ext cx="6496050" cy="834228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Empower and advocate for students in issues dealing with oppression</a:t>
          </a:r>
        </a:p>
      </dsp:txBody>
      <dsp:txXfrm>
        <a:off x="40724" y="3699026"/>
        <a:ext cx="6414602" cy="7527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B842A8-4261-C74D-900C-08B27ADE75B3}">
      <dsp:nvSpPr>
        <dsp:cNvPr id="0" name=""/>
        <dsp:cNvSpPr/>
      </dsp:nvSpPr>
      <dsp:spPr>
        <a:xfrm>
          <a:off x="0" y="1282849"/>
          <a:ext cx="1362670" cy="8176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Hispanic</a:t>
          </a:r>
        </a:p>
      </dsp:txBody>
      <dsp:txXfrm>
        <a:off x="23947" y="1306796"/>
        <a:ext cx="1314776" cy="769708"/>
      </dsp:txXfrm>
    </dsp:sp>
    <dsp:sp modelId="{DF4F38D0-EDD0-7441-B8A2-D00E813AB7D6}">
      <dsp:nvSpPr>
        <dsp:cNvPr id="0" name=""/>
        <dsp:cNvSpPr/>
      </dsp:nvSpPr>
      <dsp:spPr>
        <a:xfrm>
          <a:off x="1498937" y="1522679"/>
          <a:ext cx="288886" cy="3379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1498937" y="1590267"/>
        <a:ext cx="202220" cy="202766"/>
      </dsp:txXfrm>
    </dsp:sp>
    <dsp:sp modelId="{7405E484-6617-8C4D-B496-700A1347B5F9}">
      <dsp:nvSpPr>
        <dsp:cNvPr id="0" name=""/>
        <dsp:cNvSpPr/>
      </dsp:nvSpPr>
      <dsp:spPr>
        <a:xfrm>
          <a:off x="1907738" y="1282849"/>
          <a:ext cx="1362670" cy="8176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Latino</a:t>
          </a:r>
        </a:p>
      </dsp:txBody>
      <dsp:txXfrm>
        <a:off x="1931685" y="1306796"/>
        <a:ext cx="1314776" cy="769708"/>
      </dsp:txXfrm>
    </dsp:sp>
    <dsp:sp modelId="{AD4B5B4D-1199-3E4C-9FAB-6228084A9BDD}">
      <dsp:nvSpPr>
        <dsp:cNvPr id="0" name=""/>
        <dsp:cNvSpPr/>
      </dsp:nvSpPr>
      <dsp:spPr>
        <a:xfrm>
          <a:off x="3406675" y="1522679"/>
          <a:ext cx="288886" cy="3379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3406675" y="1590267"/>
        <a:ext cx="202220" cy="202766"/>
      </dsp:txXfrm>
    </dsp:sp>
    <dsp:sp modelId="{57FC627F-211B-7D4F-89E5-F71CC6547BA9}">
      <dsp:nvSpPr>
        <dsp:cNvPr id="0" name=""/>
        <dsp:cNvSpPr/>
      </dsp:nvSpPr>
      <dsp:spPr>
        <a:xfrm>
          <a:off x="3815476" y="1282849"/>
          <a:ext cx="1362670" cy="8176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Latino/a</a:t>
          </a:r>
        </a:p>
      </dsp:txBody>
      <dsp:txXfrm>
        <a:off x="3839423" y="1306796"/>
        <a:ext cx="1314776" cy="769708"/>
      </dsp:txXfrm>
    </dsp:sp>
    <dsp:sp modelId="{37DC9F23-790F-EF4B-928F-5F66A1BA9A57}">
      <dsp:nvSpPr>
        <dsp:cNvPr id="0" name=""/>
        <dsp:cNvSpPr/>
      </dsp:nvSpPr>
      <dsp:spPr>
        <a:xfrm>
          <a:off x="5314413" y="1522679"/>
          <a:ext cx="288886" cy="3379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5314413" y="1590267"/>
        <a:ext cx="202220" cy="202766"/>
      </dsp:txXfrm>
    </dsp:sp>
    <dsp:sp modelId="{535282E4-3E6F-1944-9F0F-BE5A3398E408}">
      <dsp:nvSpPr>
        <dsp:cNvPr id="0" name=""/>
        <dsp:cNvSpPr/>
      </dsp:nvSpPr>
      <dsp:spPr>
        <a:xfrm>
          <a:off x="5723215" y="1282849"/>
          <a:ext cx="1362670" cy="8176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Latin@</a:t>
          </a:r>
        </a:p>
      </dsp:txBody>
      <dsp:txXfrm>
        <a:off x="5747162" y="1306796"/>
        <a:ext cx="1314776" cy="769708"/>
      </dsp:txXfrm>
    </dsp:sp>
    <dsp:sp modelId="{B0C02712-87E5-4042-8F38-992FAE606733}">
      <dsp:nvSpPr>
        <dsp:cNvPr id="0" name=""/>
        <dsp:cNvSpPr/>
      </dsp:nvSpPr>
      <dsp:spPr>
        <a:xfrm>
          <a:off x="7222152" y="1522679"/>
          <a:ext cx="288886" cy="3379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7222152" y="1590267"/>
        <a:ext cx="202220" cy="202766"/>
      </dsp:txXfrm>
    </dsp:sp>
    <dsp:sp modelId="{1E8190BE-D3BF-AA45-BC30-768699A8DAE9}">
      <dsp:nvSpPr>
        <dsp:cNvPr id="0" name=""/>
        <dsp:cNvSpPr/>
      </dsp:nvSpPr>
      <dsp:spPr>
        <a:xfrm>
          <a:off x="7630953" y="1282849"/>
          <a:ext cx="1362670" cy="8176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Latinx</a:t>
          </a:r>
        </a:p>
      </dsp:txBody>
      <dsp:txXfrm>
        <a:off x="7654900" y="1306796"/>
        <a:ext cx="1314776" cy="769708"/>
      </dsp:txXfrm>
    </dsp:sp>
    <dsp:sp modelId="{D79AF9F5-0717-734A-BC2B-FF8FA4E171F7}">
      <dsp:nvSpPr>
        <dsp:cNvPr id="0" name=""/>
        <dsp:cNvSpPr/>
      </dsp:nvSpPr>
      <dsp:spPr>
        <a:xfrm>
          <a:off x="9129890" y="1522679"/>
          <a:ext cx="288886" cy="3379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9129890" y="1590267"/>
        <a:ext cx="202220" cy="202766"/>
      </dsp:txXfrm>
    </dsp:sp>
    <dsp:sp modelId="{FE35C8B0-2B5C-9248-AB0C-2D66A3C3C411}">
      <dsp:nvSpPr>
        <dsp:cNvPr id="0" name=""/>
        <dsp:cNvSpPr/>
      </dsp:nvSpPr>
      <dsp:spPr>
        <a:xfrm>
          <a:off x="9538691" y="1282849"/>
          <a:ext cx="1362670" cy="8176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/>
            <a:t>Latine</a:t>
          </a:r>
          <a:endParaRPr lang="en-US" sz="2200" kern="1200" dirty="0"/>
        </a:p>
      </dsp:txBody>
      <dsp:txXfrm>
        <a:off x="9562638" y="1306796"/>
        <a:ext cx="1314776" cy="76970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721694-4F7D-EB4E-8424-61544E572823}">
      <dsp:nvSpPr>
        <dsp:cNvPr id="0" name=""/>
        <dsp:cNvSpPr/>
      </dsp:nvSpPr>
      <dsp:spPr>
        <a:xfrm>
          <a:off x="0" y="79469"/>
          <a:ext cx="6496050" cy="83422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Use non-assumptive language</a:t>
          </a:r>
        </a:p>
      </dsp:txBody>
      <dsp:txXfrm>
        <a:off x="40724" y="120193"/>
        <a:ext cx="6414602" cy="752780"/>
      </dsp:txXfrm>
    </dsp:sp>
    <dsp:sp modelId="{00FFB4E8-E199-8147-B555-33E64005612C}">
      <dsp:nvSpPr>
        <dsp:cNvPr id="0" name=""/>
        <dsp:cNvSpPr/>
      </dsp:nvSpPr>
      <dsp:spPr>
        <a:xfrm>
          <a:off x="0" y="974177"/>
          <a:ext cx="6496050" cy="83422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Learn about the student’s identity group</a:t>
          </a:r>
        </a:p>
      </dsp:txBody>
      <dsp:txXfrm>
        <a:off x="40724" y="1014901"/>
        <a:ext cx="6414602" cy="752780"/>
      </dsp:txXfrm>
    </dsp:sp>
    <dsp:sp modelId="{DBC86911-5CAE-0A40-8BF2-9C4408B39147}">
      <dsp:nvSpPr>
        <dsp:cNvPr id="0" name=""/>
        <dsp:cNvSpPr/>
      </dsp:nvSpPr>
      <dsp:spPr>
        <a:xfrm>
          <a:off x="0" y="1868885"/>
          <a:ext cx="6496050" cy="83422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Be upfront about identity privilege areas</a:t>
          </a:r>
        </a:p>
      </dsp:txBody>
      <dsp:txXfrm>
        <a:off x="40724" y="1909609"/>
        <a:ext cx="6414602" cy="752780"/>
      </dsp:txXfrm>
    </dsp:sp>
    <dsp:sp modelId="{CEF7B330-9217-BA40-8F30-1EC900809663}">
      <dsp:nvSpPr>
        <dsp:cNvPr id="0" name=""/>
        <dsp:cNvSpPr/>
      </dsp:nvSpPr>
      <dsp:spPr>
        <a:xfrm>
          <a:off x="0" y="2763594"/>
          <a:ext cx="6496050" cy="83422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Office “decoration”</a:t>
          </a:r>
        </a:p>
      </dsp:txBody>
      <dsp:txXfrm>
        <a:off x="40724" y="2804318"/>
        <a:ext cx="6414602" cy="752780"/>
      </dsp:txXfrm>
    </dsp:sp>
    <dsp:sp modelId="{FB1EA68F-FFEF-294E-8792-4F13AB32498C}">
      <dsp:nvSpPr>
        <dsp:cNvPr id="0" name=""/>
        <dsp:cNvSpPr/>
      </dsp:nvSpPr>
      <dsp:spPr>
        <a:xfrm>
          <a:off x="0" y="3658302"/>
          <a:ext cx="6496050" cy="834228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Empower and advocate for students in issues dealing with oppression</a:t>
          </a:r>
        </a:p>
      </dsp:txBody>
      <dsp:txXfrm>
        <a:off x="40724" y="3699026"/>
        <a:ext cx="6414602" cy="75278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721694-4F7D-EB4E-8424-61544E572823}">
      <dsp:nvSpPr>
        <dsp:cNvPr id="0" name=""/>
        <dsp:cNvSpPr/>
      </dsp:nvSpPr>
      <dsp:spPr>
        <a:xfrm>
          <a:off x="0" y="599371"/>
          <a:ext cx="6496050" cy="107257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/>
            <a:t>Validate feelings</a:t>
          </a:r>
        </a:p>
      </dsp:txBody>
      <dsp:txXfrm>
        <a:off x="52359" y="651730"/>
        <a:ext cx="6391332" cy="967861"/>
      </dsp:txXfrm>
    </dsp:sp>
    <dsp:sp modelId="{00FFB4E8-E199-8147-B555-33E64005612C}">
      <dsp:nvSpPr>
        <dsp:cNvPr id="0" name=""/>
        <dsp:cNvSpPr/>
      </dsp:nvSpPr>
      <dsp:spPr>
        <a:xfrm>
          <a:off x="0" y="1749710"/>
          <a:ext cx="6496050" cy="107257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/>
            <a:t>Connect with resources</a:t>
          </a:r>
        </a:p>
      </dsp:txBody>
      <dsp:txXfrm>
        <a:off x="52359" y="1802069"/>
        <a:ext cx="6391332" cy="967861"/>
      </dsp:txXfrm>
    </dsp:sp>
    <dsp:sp modelId="{CEF7B330-9217-BA40-8F30-1EC900809663}">
      <dsp:nvSpPr>
        <dsp:cNvPr id="0" name=""/>
        <dsp:cNvSpPr/>
      </dsp:nvSpPr>
      <dsp:spPr>
        <a:xfrm>
          <a:off x="0" y="2900049"/>
          <a:ext cx="6496050" cy="107257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Empower and advocate for students in issues dealing with oppression</a:t>
          </a:r>
          <a:endParaRPr lang="en-US" sz="2700" kern="1200" dirty="0"/>
        </a:p>
      </dsp:txBody>
      <dsp:txXfrm>
        <a:off x="52359" y="2952408"/>
        <a:ext cx="6391332" cy="96786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195752-4308-4B7F-86D1-19D5FE3143F5}">
      <dsp:nvSpPr>
        <dsp:cNvPr id="0" name=""/>
        <dsp:cNvSpPr/>
      </dsp:nvSpPr>
      <dsp:spPr>
        <a:xfrm>
          <a:off x="162035" y="731540"/>
          <a:ext cx="681234" cy="68123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A5F3CE-3077-4E01-8D35-BD9FA23ECE64}">
      <dsp:nvSpPr>
        <dsp:cNvPr id="0" name=""/>
        <dsp:cNvSpPr/>
      </dsp:nvSpPr>
      <dsp:spPr>
        <a:xfrm>
          <a:off x="305094" y="874599"/>
          <a:ext cx="395116" cy="3951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DDACFF-7F0D-43E5-917B-C8BA57517427}">
      <dsp:nvSpPr>
        <dsp:cNvPr id="0" name=""/>
        <dsp:cNvSpPr/>
      </dsp:nvSpPr>
      <dsp:spPr>
        <a:xfrm>
          <a:off x="989248" y="731540"/>
          <a:ext cx="1605767" cy="681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Professional development</a:t>
          </a:r>
        </a:p>
      </dsp:txBody>
      <dsp:txXfrm>
        <a:off x="989248" y="731540"/>
        <a:ext cx="1605767" cy="681234"/>
      </dsp:txXfrm>
    </dsp:sp>
    <dsp:sp modelId="{D5CF39B5-F8D0-4A41-B7E8-F439BAF57D05}">
      <dsp:nvSpPr>
        <dsp:cNvPr id="0" name=""/>
        <dsp:cNvSpPr/>
      </dsp:nvSpPr>
      <dsp:spPr>
        <a:xfrm>
          <a:off x="2874808" y="731540"/>
          <a:ext cx="681234" cy="68123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5C8920-BB48-4281-81AF-15FACB63838D}">
      <dsp:nvSpPr>
        <dsp:cNvPr id="0" name=""/>
        <dsp:cNvSpPr/>
      </dsp:nvSpPr>
      <dsp:spPr>
        <a:xfrm>
          <a:off x="3017867" y="874599"/>
          <a:ext cx="395116" cy="3951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03FABF-A6A4-4D27-926C-6232792845AA}">
      <dsp:nvSpPr>
        <dsp:cNvPr id="0" name=""/>
        <dsp:cNvSpPr/>
      </dsp:nvSpPr>
      <dsp:spPr>
        <a:xfrm>
          <a:off x="3702021" y="731540"/>
          <a:ext cx="1605767" cy="681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Inclusive policies</a:t>
          </a:r>
        </a:p>
      </dsp:txBody>
      <dsp:txXfrm>
        <a:off x="3702021" y="731540"/>
        <a:ext cx="1605767" cy="681234"/>
      </dsp:txXfrm>
    </dsp:sp>
    <dsp:sp modelId="{4FF8D003-52FF-47FF-B0D6-75EE47F156C7}">
      <dsp:nvSpPr>
        <dsp:cNvPr id="0" name=""/>
        <dsp:cNvSpPr/>
      </dsp:nvSpPr>
      <dsp:spPr>
        <a:xfrm>
          <a:off x="5587581" y="731540"/>
          <a:ext cx="681234" cy="68123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A2E540-A02B-4E39-B824-D7BD732A9EF7}">
      <dsp:nvSpPr>
        <dsp:cNvPr id="0" name=""/>
        <dsp:cNvSpPr/>
      </dsp:nvSpPr>
      <dsp:spPr>
        <a:xfrm>
          <a:off x="5730640" y="874599"/>
          <a:ext cx="395116" cy="39511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88561D-22DA-418D-8C34-1B55D405FA08}">
      <dsp:nvSpPr>
        <dsp:cNvPr id="0" name=""/>
        <dsp:cNvSpPr/>
      </dsp:nvSpPr>
      <dsp:spPr>
        <a:xfrm>
          <a:off x="6414794" y="731540"/>
          <a:ext cx="1605767" cy="681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Language</a:t>
          </a:r>
        </a:p>
      </dsp:txBody>
      <dsp:txXfrm>
        <a:off x="6414794" y="731540"/>
        <a:ext cx="1605767" cy="681234"/>
      </dsp:txXfrm>
    </dsp:sp>
    <dsp:sp modelId="{1EC1DDB3-1C96-46C9-A896-18723E3F190D}">
      <dsp:nvSpPr>
        <dsp:cNvPr id="0" name=""/>
        <dsp:cNvSpPr/>
      </dsp:nvSpPr>
      <dsp:spPr>
        <a:xfrm>
          <a:off x="8300354" y="731540"/>
          <a:ext cx="681234" cy="68123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ECD975-3B8A-498D-9C2A-A7C21277FF9D}">
      <dsp:nvSpPr>
        <dsp:cNvPr id="0" name=""/>
        <dsp:cNvSpPr/>
      </dsp:nvSpPr>
      <dsp:spPr>
        <a:xfrm>
          <a:off x="8443413" y="874599"/>
          <a:ext cx="395116" cy="39511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8A031E-368C-4B41-B8F4-9F5BF0FACA5E}">
      <dsp:nvSpPr>
        <dsp:cNvPr id="0" name=""/>
        <dsp:cNvSpPr/>
      </dsp:nvSpPr>
      <dsp:spPr>
        <a:xfrm>
          <a:off x="9127567" y="731540"/>
          <a:ext cx="1605767" cy="681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Signage</a:t>
          </a:r>
        </a:p>
      </dsp:txBody>
      <dsp:txXfrm>
        <a:off x="9127567" y="731540"/>
        <a:ext cx="1605767" cy="681234"/>
      </dsp:txXfrm>
    </dsp:sp>
    <dsp:sp modelId="{79A419F1-6600-45EF-98ED-753F4E53E464}">
      <dsp:nvSpPr>
        <dsp:cNvPr id="0" name=""/>
        <dsp:cNvSpPr/>
      </dsp:nvSpPr>
      <dsp:spPr>
        <a:xfrm>
          <a:off x="162035" y="1991502"/>
          <a:ext cx="681234" cy="68123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18B79B-1E05-4F93-827B-C160E846A60F}">
      <dsp:nvSpPr>
        <dsp:cNvPr id="0" name=""/>
        <dsp:cNvSpPr/>
      </dsp:nvSpPr>
      <dsp:spPr>
        <a:xfrm>
          <a:off x="305094" y="2134561"/>
          <a:ext cx="395116" cy="39511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E581D8-9CAA-4E46-AF2D-8E66FCFEF724}">
      <dsp:nvSpPr>
        <dsp:cNvPr id="0" name=""/>
        <dsp:cNvSpPr/>
      </dsp:nvSpPr>
      <dsp:spPr>
        <a:xfrm>
          <a:off x="989248" y="1991502"/>
          <a:ext cx="1605767" cy="681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Center Demographics</a:t>
          </a:r>
        </a:p>
      </dsp:txBody>
      <dsp:txXfrm>
        <a:off x="989248" y="1991502"/>
        <a:ext cx="1605767" cy="681234"/>
      </dsp:txXfrm>
    </dsp:sp>
    <dsp:sp modelId="{6513883C-D354-4DB3-8D60-736FF5A12936}">
      <dsp:nvSpPr>
        <dsp:cNvPr id="0" name=""/>
        <dsp:cNvSpPr/>
      </dsp:nvSpPr>
      <dsp:spPr>
        <a:xfrm>
          <a:off x="2874808" y="1991502"/>
          <a:ext cx="681234" cy="68123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88C494-A285-40DD-AB29-12AD9D858007}">
      <dsp:nvSpPr>
        <dsp:cNvPr id="0" name=""/>
        <dsp:cNvSpPr/>
      </dsp:nvSpPr>
      <dsp:spPr>
        <a:xfrm>
          <a:off x="3017867" y="2134561"/>
          <a:ext cx="395116" cy="39511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5122BD-4511-426F-9D33-1C670928A03E}">
      <dsp:nvSpPr>
        <dsp:cNvPr id="0" name=""/>
        <dsp:cNvSpPr/>
      </dsp:nvSpPr>
      <dsp:spPr>
        <a:xfrm>
          <a:off x="3702021" y="1991502"/>
          <a:ext cx="1605767" cy="681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Awareness campaigns and programming</a:t>
          </a:r>
        </a:p>
      </dsp:txBody>
      <dsp:txXfrm>
        <a:off x="3702021" y="1991502"/>
        <a:ext cx="1605767" cy="681234"/>
      </dsp:txXfrm>
    </dsp:sp>
    <dsp:sp modelId="{01182061-B2EA-4BE8-B420-BCE1E59DBFEE}">
      <dsp:nvSpPr>
        <dsp:cNvPr id="0" name=""/>
        <dsp:cNvSpPr/>
      </dsp:nvSpPr>
      <dsp:spPr>
        <a:xfrm>
          <a:off x="5587581" y="1991502"/>
          <a:ext cx="681234" cy="68123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17B517-6DCE-47C2-8077-5C7629B2C6A9}">
      <dsp:nvSpPr>
        <dsp:cNvPr id="0" name=""/>
        <dsp:cNvSpPr/>
      </dsp:nvSpPr>
      <dsp:spPr>
        <a:xfrm>
          <a:off x="5730640" y="2134561"/>
          <a:ext cx="395116" cy="395116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F8503E-241B-4968-82CD-969E7DC635D6}">
      <dsp:nvSpPr>
        <dsp:cNvPr id="0" name=""/>
        <dsp:cNvSpPr/>
      </dsp:nvSpPr>
      <dsp:spPr>
        <a:xfrm>
          <a:off x="6414794" y="1991502"/>
          <a:ext cx="1605767" cy="681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Connecting with community resources</a:t>
          </a:r>
        </a:p>
      </dsp:txBody>
      <dsp:txXfrm>
        <a:off x="6414794" y="1991502"/>
        <a:ext cx="1605767" cy="681234"/>
      </dsp:txXfrm>
    </dsp:sp>
    <dsp:sp modelId="{42B1B089-56A2-40B5-B41A-61DF911066A2}">
      <dsp:nvSpPr>
        <dsp:cNvPr id="0" name=""/>
        <dsp:cNvSpPr/>
      </dsp:nvSpPr>
      <dsp:spPr>
        <a:xfrm>
          <a:off x="8300354" y="1991502"/>
          <a:ext cx="681234" cy="68123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9DD0A6-D8EC-419B-BABE-F76092BBC5FE}">
      <dsp:nvSpPr>
        <dsp:cNvPr id="0" name=""/>
        <dsp:cNvSpPr/>
      </dsp:nvSpPr>
      <dsp:spPr>
        <a:xfrm>
          <a:off x="8443413" y="2134561"/>
          <a:ext cx="395116" cy="395116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72A76A-FE70-4B4D-8DFA-AE849A6839DA}">
      <dsp:nvSpPr>
        <dsp:cNvPr id="0" name=""/>
        <dsp:cNvSpPr/>
      </dsp:nvSpPr>
      <dsp:spPr>
        <a:xfrm>
          <a:off x="9127567" y="1991502"/>
          <a:ext cx="1605767" cy="681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Learn about our colleagues’ identities</a:t>
          </a:r>
        </a:p>
      </dsp:txBody>
      <dsp:txXfrm>
        <a:off x="9127567" y="1991502"/>
        <a:ext cx="1605767" cy="68123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A79821-CAF5-42E5-A4F8-EF37339FB78A}">
      <dsp:nvSpPr>
        <dsp:cNvPr id="0" name=""/>
        <dsp:cNvSpPr/>
      </dsp:nvSpPr>
      <dsp:spPr>
        <a:xfrm>
          <a:off x="668684" y="622138"/>
          <a:ext cx="1098000" cy="1098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F1190A-A87C-4A47-9AE9-2F16AF27CB38}">
      <dsp:nvSpPr>
        <dsp:cNvPr id="0" name=""/>
        <dsp:cNvSpPr/>
      </dsp:nvSpPr>
      <dsp:spPr>
        <a:xfrm>
          <a:off x="902684" y="856138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0C572F-9891-404C-B095-E6A280E21282}">
      <dsp:nvSpPr>
        <dsp:cNvPr id="0" name=""/>
        <dsp:cNvSpPr/>
      </dsp:nvSpPr>
      <dsp:spPr>
        <a:xfrm>
          <a:off x="317684" y="2062138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200" kern="1200"/>
            <a:t>Inclusive policies</a:t>
          </a:r>
        </a:p>
      </dsp:txBody>
      <dsp:txXfrm>
        <a:off x="317684" y="2062138"/>
        <a:ext cx="1800000" cy="720000"/>
      </dsp:txXfrm>
    </dsp:sp>
    <dsp:sp modelId="{C1741EFF-F274-487C-8E2B-EA68A741A62A}">
      <dsp:nvSpPr>
        <dsp:cNvPr id="0" name=""/>
        <dsp:cNvSpPr/>
      </dsp:nvSpPr>
      <dsp:spPr>
        <a:xfrm>
          <a:off x="2783684" y="622138"/>
          <a:ext cx="1098000" cy="1098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74F420-8EE5-437F-8D15-39EAFB8D57EB}">
      <dsp:nvSpPr>
        <dsp:cNvPr id="0" name=""/>
        <dsp:cNvSpPr/>
      </dsp:nvSpPr>
      <dsp:spPr>
        <a:xfrm>
          <a:off x="3017684" y="856138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220D74-D327-4D7C-A622-4730891C3B61}">
      <dsp:nvSpPr>
        <dsp:cNvPr id="0" name=""/>
        <dsp:cNvSpPr/>
      </dsp:nvSpPr>
      <dsp:spPr>
        <a:xfrm>
          <a:off x="2432684" y="2062138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200" kern="1200"/>
            <a:t>Resources</a:t>
          </a:r>
        </a:p>
      </dsp:txBody>
      <dsp:txXfrm>
        <a:off x="2432684" y="2062138"/>
        <a:ext cx="1800000" cy="720000"/>
      </dsp:txXfrm>
    </dsp:sp>
    <dsp:sp modelId="{71BB236A-C5F2-441A-8C00-C7B6D76E003C}">
      <dsp:nvSpPr>
        <dsp:cNvPr id="0" name=""/>
        <dsp:cNvSpPr/>
      </dsp:nvSpPr>
      <dsp:spPr>
        <a:xfrm>
          <a:off x="4898684" y="622138"/>
          <a:ext cx="1098000" cy="10980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C932BE-C791-4C3A-8736-870FF4DEAFEC}">
      <dsp:nvSpPr>
        <dsp:cNvPr id="0" name=""/>
        <dsp:cNvSpPr/>
      </dsp:nvSpPr>
      <dsp:spPr>
        <a:xfrm>
          <a:off x="5132684" y="856138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CA1F02-BC02-4F03-8002-32F70FD0BDB2}">
      <dsp:nvSpPr>
        <dsp:cNvPr id="0" name=""/>
        <dsp:cNvSpPr/>
      </dsp:nvSpPr>
      <dsp:spPr>
        <a:xfrm>
          <a:off x="4547684" y="2062138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200" kern="1200"/>
            <a:t>Celebration and Affirmation</a:t>
          </a:r>
        </a:p>
      </dsp:txBody>
      <dsp:txXfrm>
        <a:off x="4547684" y="2062138"/>
        <a:ext cx="1800000" cy="720000"/>
      </dsp:txXfrm>
    </dsp:sp>
    <dsp:sp modelId="{6E92B230-D352-4140-A545-C4DB894FB460}">
      <dsp:nvSpPr>
        <dsp:cNvPr id="0" name=""/>
        <dsp:cNvSpPr/>
      </dsp:nvSpPr>
      <dsp:spPr>
        <a:xfrm>
          <a:off x="7013685" y="622138"/>
          <a:ext cx="1098000" cy="10980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78086D-97AD-4458-838E-7C2DDF1EAB99}">
      <dsp:nvSpPr>
        <dsp:cNvPr id="0" name=""/>
        <dsp:cNvSpPr/>
      </dsp:nvSpPr>
      <dsp:spPr>
        <a:xfrm>
          <a:off x="7247685" y="856138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ED957A-987B-432D-A478-C10DF0009873}">
      <dsp:nvSpPr>
        <dsp:cNvPr id="0" name=""/>
        <dsp:cNvSpPr/>
      </dsp:nvSpPr>
      <dsp:spPr>
        <a:xfrm>
          <a:off x="6662684" y="2062138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200" kern="1200"/>
            <a:t>Programs to address resource and achievement gaps</a:t>
          </a:r>
        </a:p>
      </dsp:txBody>
      <dsp:txXfrm>
        <a:off x="6662684" y="2062138"/>
        <a:ext cx="1800000" cy="720000"/>
      </dsp:txXfrm>
    </dsp:sp>
    <dsp:sp modelId="{BFC3D27B-E154-47C3-954E-56BC50DB4000}">
      <dsp:nvSpPr>
        <dsp:cNvPr id="0" name=""/>
        <dsp:cNvSpPr/>
      </dsp:nvSpPr>
      <dsp:spPr>
        <a:xfrm>
          <a:off x="9128685" y="622138"/>
          <a:ext cx="1098000" cy="109800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C587AB-54B4-4BBC-AB5E-94C041B288D0}">
      <dsp:nvSpPr>
        <dsp:cNvPr id="0" name=""/>
        <dsp:cNvSpPr/>
      </dsp:nvSpPr>
      <dsp:spPr>
        <a:xfrm>
          <a:off x="9362684" y="856138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C63EBA-37C4-406E-96FE-92C0E3682D43}">
      <dsp:nvSpPr>
        <dsp:cNvPr id="0" name=""/>
        <dsp:cNvSpPr/>
      </dsp:nvSpPr>
      <dsp:spPr>
        <a:xfrm>
          <a:off x="8777685" y="2062138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200" kern="1200"/>
            <a:t>Representative Personnel</a:t>
          </a:r>
        </a:p>
      </dsp:txBody>
      <dsp:txXfrm>
        <a:off x="8777685" y="2062138"/>
        <a:ext cx="18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89A9D0-DFA7-3046-8BFE-1BF90A4C5AB7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074C88-7260-0E4E-ACC2-0D4DE07A9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48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74C88-7260-0E4E-ACC2-0D4DE07A9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1866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74C88-7260-0E4E-ACC2-0D4DE07A93C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4824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74C88-7260-0E4E-ACC2-0D4DE07A93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456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74C88-7260-0E4E-ACC2-0D4DE07A93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90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74C88-7260-0E4E-ACC2-0D4DE07A93C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675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74C88-7260-0E4E-ACC2-0D4DE07A93C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033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74C88-7260-0E4E-ACC2-0D4DE07A93C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8374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74C88-7260-0E4E-ACC2-0D4DE07A93C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7110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74C88-7260-0E4E-ACC2-0D4DE07A93C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052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74C88-7260-0E4E-ACC2-0D4DE07A93C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8584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74C88-7260-0E4E-ACC2-0D4DE07A93C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99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74C88-7260-0E4E-ACC2-0D4DE07A9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956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74C88-7260-0E4E-ACC2-0D4DE07A93C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9802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74C88-7260-0E4E-ACC2-0D4DE07A93C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6151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74C88-7260-0E4E-ACC2-0D4DE07A93C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4180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74C88-7260-0E4E-ACC2-0D4DE07A93C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2631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74C88-7260-0E4E-ACC2-0D4DE07A93C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356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74C88-7260-0E4E-ACC2-0D4DE07A93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225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74C88-7260-0E4E-ACC2-0D4DE07A93C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95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74C88-7260-0E4E-ACC2-0D4DE07A93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10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74C88-7260-0E4E-ACC2-0D4DE07A93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41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74C88-7260-0E4E-ACC2-0D4DE07A93C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399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74C88-7260-0E4E-ACC2-0D4DE07A93C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99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74C88-7260-0E4E-ACC2-0D4DE07A93C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989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3/6/2020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3/6/2020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3/6/2020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3/6/2020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3/6/2020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3/6/2020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3/6/2020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cialequitytools.org/resourcefiles/kivel3.pdf" TargetMode="External"/><Relationship Id="rId2" Type="http://schemas.openxmlformats.org/officeDocument/2006/relationships/hyperlink" Target="https://www.hrc.org/resources/an-allys-guide-to-issues-facing-the-lgbt-community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log.hubspot.com/marketing/how-to-be-an-ally" TargetMode="External"/><Relationship Id="rId4" Type="http://schemas.openxmlformats.org/officeDocument/2006/relationships/hyperlink" Target="https://www.brown.edu/campus-life/support/accessibility-services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everydayfeminism.com/2013/11/things-allies-need-to-know/" TargetMode="External"/><Relationship Id="rId3" Type="http://schemas.openxmlformats.org/officeDocument/2006/relationships/hyperlink" Target="https://www.racialequitytools.org/resourcefiles/mcintosh.pdf" TargetMode="External"/><Relationship Id="rId7" Type="http://schemas.openxmlformats.org/officeDocument/2006/relationships/hyperlink" Target="https://everydayfeminism.com/2015/10/counterproductive-allyship/" TargetMode="External"/><Relationship Id="rId2" Type="http://schemas.openxmlformats.org/officeDocument/2006/relationships/hyperlink" Target="https://www.merriam-webster.com/dictionary/privileg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lideshare.net/paulgordonbrown/social-justice-social-good-social-media-social-change/19-Privileged_and_Marginalized_GroupsNationalityGenderRaceReligionSexualOrientationClassAblenessAgeOthersBIG_8" TargetMode="External"/><Relationship Id="rId11" Type="http://schemas.openxmlformats.org/officeDocument/2006/relationships/hyperlink" Target="https://www.uh.edu/cdi/diversity_education/resources/activities/pdf/privilege-walk.pdf" TargetMode="External"/><Relationship Id="rId5" Type="http://schemas.openxmlformats.org/officeDocument/2006/relationships/hyperlink" Target="https://everydayfeminism.com/2014/09/what-is-privilege/" TargetMode="External"/><Relationship Id="rId10" Type="http://schemas.openxmlformats.org/officeDocument/2006/relationships/hyperlink" Target="https://www.buzzfeed.com/nathanwpyle/this-teacher-taught-his-class-a-powerful-lesson-about-privil" TargetMode="External"/><Relationship Id="rId4" Type="http://schemas.openxmlformats.org/officeDocument/2006/relationships/hyperlink" Target="https://edge.psu.edu/workshops/mc/power/page_01.shtml" TargetMode="External"/><Relationship Id="rId9" Type="http://schemas.openxmlformats.org/officeDocument/2006/relationships/hyperlink" Target="https://nhspublicvoice.wordpress.com/2016/10/27/ladder-of-participation-shows-how-involved-you-are/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1swN72r5Fk?feature=oembed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iCVmdEMvyc?feature=oembed" TargetMode="Externa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01235-C02E-2147-81FA-C4B0D530F9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Identity Privilege and Being an Effective Ally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D1FFEB-C75F-E64E-BEE9-FFA35ED732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Matthew Cullen, LICSW, M.ED.</a:t>
            </a:r>
          </a:p>
          <a:p>
            <a:r>
              <a:rPr lang="en-US" dirty="0"/>
              <a:t>Green River College – Auburn, WA</a:t>
            </a:r>
          </a:p>
        </p:txBody>
      </p:sp>
    </p:spTree>
    <p:extLst>
      <p:ext uri="{BB962C8B-B14F-4D97-AF65-F5344CB8AC3E}">
        <p14:creationId xmlns:p14="http://schemas.microsoft.com/office/powerpoint/2010/main" val="340719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CE7CD-4FAE-3B4F-AC8B-43BED8942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Privilege Walk</a:t>
            </a:r>
          </a:p>
        </p:txBody>
      </p:sp>
      <p:pic>
        <p:nvPicPr>
          <p:cNvPr id="4" name="Content Placeholder 3" descr="An arial pciture of four lines of tape, parallel to each other, with empty pairs of shoes staggered and each on a different line.">
            <a:extLst>
              <a:ext uri="{FF2B5EF4-FFF2-40B4-BE49-F238E27FC236}">
                <a16:creationId xmlns:a16="http://schemas.microsoft.com/office/drawing/2014/main" id="{83D210B6-EBBE-0246-9677-79CD79342F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25069" y="1389179"/>
            <a:ext cx="8025765" cy="501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84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970A84-B965-A447-BDAD-03F22CE8D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Privileged</a:t>
            </a:r>
            <a:r>
              <a:rPr lang="en-US" baseline="0" dirty="0">
                <a:solidFill>
                  <a:schemeClr val="tx1"/>
                </a:solidFill>
              </a:rPr>
              <a:t> and Marginalized Groups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 descr="A grphic of the &quot;Big 8&quot; privileged and marginalized groups, specifically race, class, gender, sexual orientation, religion, age, nationality, and ableness.  It also lists other, and each group title is in a colored circle, which all form a circle around &quot;Big 8.&quot;">
            <a:extLst>
              <a:ext uri="{FF2B5EF4-FFF2-40B4-BE49-F238E27FC236}">
                <a16:creationId xmlns:a16="http://schemas.microsoft.com/office/drawing/2014/main" id="{E7F0C54D-16C9-0642-9032-101D0924A6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C888C5-6AD8-E941-893B-1C0BCA72718F}"/>
              </a:ext>
            </a:extLst>
          </p:cNvPr>
          <p:cNvSpPr txBox="1"/>
          <p:nvPr/>
        </p:nvSpPr>
        <p:spPr>
          <a:xfrm>
            <a:off x="9826597" y="716406"/>
            <a:ext cx="561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29018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of a person thinking, with a pen held to their mouth, while they look at a piece of paper.">
            <a:extLst>
              <a:ext uri="{FF2B5EF4-FFF2-40B4-BE49-F238E27FC236}">
                <a16:creationId xmlns:a16="http://schemas.microsoft.com/office/drawing/2014/main" id="{8B09B812-176D-6741-AF70-477AE973C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t="-1" b="5467"/>
          <a:stretch/>
        </p:blipFill>
        <p:spPr>
          <a:xfrm>
            <a:off x="0" y="-893047"/>
            <a:ext cx="12192000" cy="86440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0815BD-B03D-CD4C-934F-8B17E2F0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are you?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7F3C5-8C8A-EB40-A584-4BD6D6BE9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part(s) of your identity are you acutely aware of?</a:t>
            </a:r>
          </a:p>
          <a:p>
            <a:endParaRPr lang="en-US" dirty="0"/>
          </a:p>
          <a:p>
            <a:r>
              <a:rPr lang="en-US" dirty="0"/>
              <a:t>Especially during your interactions with:</a:t>
            </a:r>
          </a:p>
          <a:p>
            <a:pPr lvl="1"/>
            <a:r>
              <a:rPr lang="en-US" dirty="0"/>
              <a:t>Family</a:t>
            </a:r>
          </a:p>
          <a:p>
            <a:pPr lvl="1"/>
            <a:r>
              <a:rPr lang="en-US" dirty="0"/>
              <a:t>Friends</a:t>
            </a:r>
          </a:p>
          <a:p>
            <a:pPr lvl="1"/>
            <a:r>
              <a:rPr lang="en-US" dirty="0"/>
              <a:t>Your neighbors</a:t>
            </a:r>
          </a:p>
          <a:p>
            <a:pPr lvl="1"/>
            <a:r>
              <a:rPr lang="en-US" dirty="0"/>
              <a:t>Colleagues</a:t>
            </a:r>
          </a:p>
          <a:p>
            <a:pPr lvl="1"/>
            <a:r>
              <a:rPr lang="en-US" dirty="0"/>
              <a:t>Students</a:t>
            </a:r>
          </a:p>
          <a:p>
            <a:pPr lvl="1"/>
            <a:endParaRPr lang="en-US" dirty="0"/>
          </a:p>
          <a:p>
            <a:r>
              <a:rPr lang="en-US" dirty="0"/>
              <a:t>Which parts are you not as attuned to with these groups?</a:t>
            </a:r>
          </a:p>
        </p:txBody>
      </p:sp>
    </p:spTree>
    <p:extLst>
      <p:ext uri="{BB962C8B-B14F-4D97-AF65-F5344CB8AC3E}">
        <p14:creationId xmlns:p14="http://schemas.microsoft.com/office/powerpoint/2010/main" val="240606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4322390-8B58-46BE-88EB-D9FD30C087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picture from behind a diverse group of volunteers as they move away from the camera.">
            <a:extLst>
              <a:ext uri="{FF2B5EF4-FFF2-40B4-BE49-F238E27FC236}">
                <a16:creationId xmlns:a16="http://schemas.microsoft.com/office/drawing/2014/main" id="{A66D7910-E133-384C-B313-185D00F73F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alphaModFix amt="40000"/>
          </a:blip>
          <a:srcRect t="12451"/>
          <a:stretch/>
        </p:blipFill>
        <p:spPr>
          <a:xfrm>
            <a:off x="20" y="-54043"/>
            <a:ext cx="12191980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885E190-58DD-42DD-A4A8-401E15C92A5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71B53B-3777-4E4D-BAD4-DA7C2860B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00" y="-42644"/>
            <a:ext cx="11607800" cy="121269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dirty="0">
                <a:solidFill>
                  <a:schemeClr val="tx1"/>
                </a:solidFill>
              </a:rPr>
              <a:t>What exactly is an “Ally?”</a:t>
            </a:r>
          </a:p>
        </p:txBody>
      </p:sp>
    </p:spTree>
    <p:extLst>
      <p:ext uri="{BB962C8B-B14F-4D97-AF65-F5344CB8AC3E}">
        <p14:creationId xmlns:p14="http://schemas.microsoft.com/office/powerpoint/2010/main" val="3678932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BD4AE-1FA7-D04B-9A89-ED548221C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Missteps</a:t>
            </a:r>
            <a:r>
              <a:rPr lang="en-US" baseline="30000" dirty="0"/>
              <a:t>6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81A6F-EF7A-3C46-BB04-1290F74AD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2200" y="1739900"/>
            <a:ext cx="8957653" cy="450849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Marginalizing someone’s experience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Choosing not to speak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Not taking responsibility for our errors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Not doing our own research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Seeing ourselves as either good or bad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Doing change initiatives on our own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Relying on one person for your info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Crying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Giving Advice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Relying on kindness</a:t>
            </a:r>
          </a:p>
        </p:txBody>
      </p:sp>
      <p:pic>
        <p:nvPicPr>
          <p:cNvPr id="5" name="Picture 4" descr="A banana peel to symbolize possible missteps.">
            <a:extLst>
              <a:ext uri="{FF2B5EF4-FFF2-40B4-BE49-F238E27FC236}">
                <a16:creationId xmlns:a16="http://schemas.microsoft.com/office/drawing/2014/main" id="{532AC189-93C2-A14F-ADB1-A5C2DAC52FC9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472" y="2717799"/>
            <a:ext cx="6310624" cy="427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119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B78E7-7875-EE42-8DE9-681C10308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9252154" cy="1223983"/>
          </a:xfrm>
        </p:spPr>
        <p:txBody>
          <a:bodyPr>
            <a:normAutofit/>
          </a:bodyPr>
          <a:lstStyle/>
          <a:p>
            <a:r>
              <a:rPr lang="en-US" sz="3900" dirty="0"/>
              <a:t>10 Things ”Allies” Need to Remember</a:t>
            </a:r>
            <a:r>
              <a:rPr lang="en-US" sz="3900" baseline="30000" dirty="0"/>
              <a:t>7</a:t>
            </a:r>
            <a:r>
              <a:rPr lang="en-US" sz="3900" dirty="0"/>
              <a:t>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C9116-F898-984E-89CC-42F259FAD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1" y="2052214"/>
            <a:ext cx="4338409" cy="4196185"/>
          </a:xfrm>
        </p:spPr>
        <p:txBody>
          <a:bodyPr>
            <a:normAutofit/>
          </a:bodyPr>
          <a:lstStyle/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1700" dirty="0"/>
              <a:t>Being an Ally is about listening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1700" dirty="0" err="1"/>
              <a:t>Allyship</a:t>
            </a:r>
            <a:r>
              <a:rPr lang="en-US" sz="1700" dirty="0"/>
              <a:t> vs. Ally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1700" dirty="0"/>
              <a:t>Earned identity, not chosen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1700" dirty="0"/>
              <a:t>A way of being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1700" dirty="0"/>
              <a:t>Education is necessary and vital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1700" dirty="0"/>
              <a:t>Ally work is not a solitary act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1700" dirty="0"/>
              <a:t>Be a support, not the voice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1700" dirty="0"/>
              <a:t>Focus on those like us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1700" dirty="0"/>
              <a:t>We will fail – accept it and move on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1700" dirty="0"/>
              <a:t>Do not monopolize emotional energy</a:t>
            </a:r>
          </a:p>
          <a:p>
            <a:pPr>
              <a:lnSpc>
                <a:spcPct val="90000"/>
              </a:lnSpc>
            </a:pPr>
            <a:endParaRPr lang="en-US" sz="1700" dirty="0"/>
          </a:p>
          <a:p>
            <a:pPr>
              <a:lnSpc>
                <a:spcPct val="90000"/>
              </a:lnSpc>
            </a:pPr>
            <a:endParaRPr lang="en-US" sz="1700" dirty="0"/>
          </a:p>
        </p:txBody>
      </p:sp>
      <p:pic>
        <p:nvPicPr>
          <p:cNvPr id="4" name="Picture 3" descr="A picture of a person smiling and thinking.">
            <a:extLst>
              <a:ext uri="{FF2B5EF4-FFF2-40B4-BE49-F238E27FC236}">
                <a16:creationId xmlns:a16="http://schemas.microsoft.com/office/drawing/2014/main" id="{50DB9F75-8584-1145-B018-B5BA23668B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7764" y="2052213"/>
            <a:ext cx="4499930" cy="41961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7134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30B0C-CEEB-0844-A16A-BBA789049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Counselors in Allyship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C6F0-7662-0143-8B07-1AED3F52B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188189" cy="378541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In a professional sense, </a:t>
            </a:r>
            <a:r>
              <a:rPr lang="en-US" dirty="0" smtClean="0">
                <a:solidFill>
                  <a:srgbClr val="FFFFFF"/>
                </a:solidFill>
              </a:rPr>
              <a:t>what </a:t>
            </a:r>
            <a:r>
              <a:rPr lang="en-US" dirty="0">
                <a:solidFill>
                  <a:srgbClr val="FFFFFF"/>
                </a:solidFill>
              </a:rPr>
              <a:t>can </a:t>
            </a:r>
            <a:r>
              <a:rPr lang="en-US" dirty="0" smtClean="0">
                <a:solidFill>
                  <a:srgbClr val="FFFFFF"/>
                </a:solidFill>
              </a:rPr>
              <a:t>we do</a:t>
            </a:r>
            <a:r>
              <a:rPr lang="en-US" dirty="0">
                <a:solidFill>
                  <a:srgbClr val="FFFFFF"/>
                </a:solidFill>
              </a:rPr>
              <a:t>?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Three-pronged approach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Individual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Center-wide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College and campus community-wide</a:t>
            </a:r>
          </a:p>
          <a:p>
            <a:pPr lvl="1"/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Participation Ladder</a:t>
            </a:r>
          </a:p>
        </p:txBody>
      </p:sp>
      <p:sp>
        <p:nvSpPr>
          <p:cNvPr id="11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aphic depicting Micro, Mezzo, and Macro levels of social work as an inward out set of three rings.  Micro is the innermost with a an individual person, mezzo is the second ring with a small group of people, and macro is the outermost ring with the world.">
            <a:extLst>
              <a:ext uri="{FF2B5EF4-FFF2-40B4-BE49-F238E27FC236}">
                <a16:creationId xmlns:a16="http://schemas.microsoft.com/office/drawing/2014/main" id="{EAE2EA7F-F223-1343-B8AD-F2DCDF3A92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82" r="22416" b="-1"/>
          <a:stretch/>
        </p:blipFill>
        <p:spPr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7050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350542-D87E-F64E-97C2-DCA4554B1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925" y="1325880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Participation Ladder</a:t>
            </a:r>
            <a:r>
              <a:rPr lang="en-US" sz="3800" b="0" i="0" kern="1200" baseline="300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8</a:t>
            </a:r>
            <a:r>
              <a:rPr lang="en-US" sz="38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23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Content Placeholder 3" descr="A picture of &quot;A Ladder of Citizen Participation&quot; by Arnstein, 1969.  The ladder also has a description of the 8 different rungs.">
            <a:extLst>
              <a:ext uri="{FF2B5EF4-FFF2-40B4-BE49-F238E27FC236}">
                <a16:creationId xmlns:a16="http://schemas.microsoft.com/office/drawing/2014/main" id="{72063105-DFEA-6E47-9972-E8E6BF5501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87407" y="685800"/>
            <a:ext cx="7349068" cy="55118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3129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B00C7-FE38-5E41-8B5A-1D737BE9F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6860" y="5386520"/>
            <a:ext cx="9164206" cy="8314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Difference in Participation</a:t>
            </a:r>
          </a:p>
        </p:txBody>
      </p:sp>
      <p:pic>
        <p:nvPicPr>
          <p:cNvPr id="6" name="Picture 5" descr="A grahic of the Florida State Seminoles logo.">
            <a:extLst>
              <a:ext uri="{FF2B5EF4-FFF2-40B4-BE49-F238E27FC236}">
                <a16:creationId xmlns:a16="http://schemas.microsoft.com/office/drawing/2014/main" id="{DD2836E4-AB03-0E45-9D67-DDFD15598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360" y="1199615"/>
            <a:ext cx="3878540" cy="38785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Picture 4" descr="A graphic of the Washington, D.C. NFL team's logo.">
            <a:extLst>
              <a:ext uri="{FF2B5EF4-FFF2-40B4-BE49-F238E27FC236}">
                <a16:creationId xmlns:a16="http://schemas.microsoft.com/office/drawing/2014/main" id="{F64330DD-C557-8E4E-84CD-2B4B653599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600" y="1229890"/>
            <a:ext cx="5223622" cy="38785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6935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78424C-6FD0-41F8-9CAA-5DC19C4235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A6259-CEF7-F74C-81B5-4992D68D0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55" y="1447800"/>
            <a:ext cx="3108626" cy="4572000"/>
          </a:xfrm>
        </p:spPr>
        <p:txBody>
          <a:bodyPr anchor="ctr">
            <a:normAutofit/>
          </a:bodyPr>
          <a:lstStyle/>
          <a:p>
            <a:r>
              <a:rPr lang="en-US" sz="3200">
                <a:solidFill>
                  <a:srgbClr val="F2F2F2"/>
                </a:solidFill>
              </a:rPr>
              <a:t>One-on-one Counseling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D136760-57DC-4301-8BEA-B71AD2D139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61310" y="0"/>
            <a:ext cx="8030690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BDC58DEA-1307-4F44-AD47-E613D8B76A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9B912D-1E4B-42AF-A2BE-CFEFEC916E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 descr="Five different ">
            <a:extLst>
              <a:ext uri="{FF2B5EF4-FFF2-40B4-BE49-F238E27FC236}">
                <a16:creationId xmlns:a16="http://schemas.microsoft.com/office/drawing/2014/main" id="{E9A395D2-0592-41D0-BD5D-B48994BFE4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4168390"/>
              </p:ext>
            </p:extLst>
          </p:nvPr>
        </p:nvGraphicFramePr>
        <p:xfrm>
          <a:off x="5048250" y="1447800"/>
          <a:ext cx="649605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246933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4D7EC-A86C-854C-A3EF-69D227CBB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9" y="629266"/>
            <a:ext cx="3330328" cy="1641986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2F9C7F-65E6-5B45-A8A7-A40D04CF83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288" r="-2" b="-2"/>
          <a:stretch/>
        </p:blipFill>
        <p:spPr>
          <a:xfrm>
            <a:off x="4634680" y="10"/>
            <a:ext cx="756013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26E2FAE-FA60-497B-B2CB-7702C6FF3A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2471D-367C-3845-A2A1-68811A427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669" y="2438400"/>
            <a:ext cx="3330328" cy="3809999"/>
          </a:xfrm>
        </p:spPr>
        <p:txBody>
          <a:bodyPr>
            <a:normAutofit/>
          </a:bodyPr>
          <a:lstStyle/>
          <a:p>
            <a:r>
              <a:rPr lang="en-US" dirty="0"/>
              <a:t>My Identity</a:t>
            </a:r>
          </a:p>
          <a:p>
            <a:pPr lvl="1"/>
            <a:r>
              <a:rPr lang="en-US" dirty="0"/>
              <a:t>White</a:t>
            </a:r>
          </a:p>
          <a:p>
            <a:pPr lvl="1"/>
            <a:r>
              <a:rPr lang="en-US" dirty="0"/>
              <a:t>Cisgender male</a:t>
            </a:r>
          </a:p>
          <a:p>
            <a:pPr lvl="1"/>
            <a:r>
              <a:rPr lang="en-US" dirty="0"/>
              <a:t>Straight</a:t>
            </a:r>
          </a:p>
          <a:p>
            <a:pPr lvl="1"/>
            <a:r>
              <a:rPr lang="en-US" dirty="0"/>
              <a:t>Christian</a:t>
            </a:r>
          </a:p>
          <a:p>
            <a:pPr lvl="1"/>
            <a:r>
              <a:rPr lang="en-US" dirty="0"/>
              <a:t>See, hear, and move w/o assistive devices</a:t>
            </a:r>
          </a:p>
          <a:p>
            <a:pPr lvl="1"/>
            <a:r>
              <a:rPr lang="en-US" dirty="0"/>
              <a:t>Lower Middle Class family</a:t>
            </a:r>
          </a:p>
        </p:txBody>
      </p:sp>
    </p:spTree>
    <p:extLst>
      <p:ext uri="{BB962C8B-B14F-4D97-AF65-F5344CB8AC3E}">
        <p14:creationId xmlns:p14="http://schemas.microsoft.com/office/powerpoint/2010/main" val="857451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5541CD5-D7AC-4686-8783-CF5D1D4FC2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"/>
            <a:ext cx="12191695" cy="685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16">
            <a:extLst>
              <a:ext uri="{FF2B5EF4-FFF2-40B4-BE49-F238E27FC236}">
                <a16:creationId xmlns:a16="http://schemas.microsoft.com/office/drawing/2014/main" id="{0420923D-0C6E-4656-9A01-EE9FB6345E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87058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904D0A95-DEAA-4B8D-A340-BEC3A5DBCD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305" y="4065581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4CE450-7C72-A04F-B948-1A13D1C3D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853" y="4885339"/>
            <a:ext cx="10968294" cy="12370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Evolving Terminology</a:t>
            </a:r>
          </a:p>
        </p:txBody>
      </p:sp>
      <p:graphicFrame>
        <p:nvGraphicFramePr>
          <p:cNvPr id="18" name="Content Placeholder 2" descr="A graphic depicting a change in words used to describe people from Latin America.  It shows a shift from Hispanic to Latino to Latino/a to Latin with an @ symbol at the end to Latinx to Latine.">
            <a:extLst>
              <a:ext uri="{FF2B5EF4-FFF2-40B4-BE49-F238E27FC236}">
                <a16:creationId xmlns:a16="http://schemas.microsoft.com/office/drawing/2014/main" id="{103E8D48-0069-4A2F-9884-88CCC31711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6378612"/>
              </p:ext>
            </p:extLst>
          </p:nvPr>
        </p:nvGraphicFramePr>
        <p:xfrm>
          <a:off x="646113" y="593387"/>
          <a:ext cx="10901362" cy="33833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30440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78424C-6FD0-41F8-9CAA-5DC19C4235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A6259-CEF7-F74C-81B5-4992D68D0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55" y="1447800"/>
            <a:ext cx="3108626" cy="4572000"/>
          </a:xfrm>
        </p:spPr>
        <p:txBody>
          <a:bodyPr anchor="ctr">
            <a:normAutofit/>
          </a:bodyPr>
          <a:lstStyle/>
          <a:p>
            <a:r>
              <a:rPr lang="en-US" sz="3200">
                <a:solidFill>
                  <a:srgbClr val="F2F2F2"/>
                </a:solidFill>
              </a:rPr>
              <a:t>One-on-one Counseling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D136760-57DC-4301-8BEA-B71AD2D139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61310" y="0"/>
            <a:ext cx="8030690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BDC58DEA-1307-4F44-AD47-E613D8B76A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9B912D-1E4B-42AF-A2BE-CFEFEC916E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 descr="A graphic depciting five recommendations to improve allyship in one-on-one counseling: use non-assumptive language, learn about the student's identity group, be upfront about identity privilege areas, advocate for students in issues dealing with oppression, and office &quot;decoration.&quot;">
            <a:extLst>
              <a:ext uri="{FF2B5EF4-FFF2-40B4-BE49-F238E27FC236}">
                <a16:creationId xmlns:a16="http://schemas.microsoft.com/office/drawing/2014/main" id="{E9A395D2-0592-41D0-BD5D-B48994BFE4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279358"/>
              </p:ext>
            </p:extLst>
          </p:nvPr>
        </p:nvGraphicFramePr>
        <p:xfrm>
          <a:off x="5048250" y="1447800"/>
          <a:ext cx="649605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540255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78424C-6FD0-41F8-9CAA-5DC19C4235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A6259-CEF7-F74C-81B5-4992D68D0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" y="1447800"/>
            <a:ext cx="3300411" cy="4572000"/>
          </a:xfrm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rgbClr val="F2F2F2"/>
                </a:solidFill>
              </a:rPr>
              <a:t>Friday’s Keynote</a:t>
            </a:r>
            <a:br>
              <a:rPr lang="en-US" sz="3200" dirty="0">
                <a:solidFill>
                  <a:srgbClr val="F2F2F2"/>
                </a:solidFill>
              </a:rPr>
            </a:br>
            <a:r>
              <a:rPr lang="en-US" sz="3200" dirty="0">
                <a:solidFill>
                  <a:srgbClr val="F2F2F2"/>
                </a:solidFill>
              </a:rPr>
              <a:t>Dr. Dixon-Saxon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D136760-57DC-4301-8BEA-B71AD2D139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61310" y="0"/>
            <a:ext cx="8030690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BDC58DEA-1307-4F44-AD47-E613D8B76A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9B912D-1E4B-42AF-A2BE-CFEFEC916E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 descr="A graphic depciting five recommendations to improve allyship in one-on-one counseling: use non-assumptive language, learn about the student's identity group, be upfront about identity privilege areas, advocate for students in issues dealing with oppression, and office &quot;decoration.&quot;">
            <a:extLst>
              <a:ext uri="{FF2B5EF4-FFF2-40B4-BE49-F238E27FC236}">
                <a16:creationId xmlns:a16="http://schemas.microsoft.com/office/drawing/2014/main" id="{E9A395D2-0592-41D0-BD5D-B48994BFE4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82728"/>
              </p:ext>
            </p:extLst>
          </p:nvPr>
        </p:nvGraphicFramePr>
        <p:xfrm>
          <a:off x="5048250" y="1447800"/>
          <a:ext cx="649605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548112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47AEA421-5F29-4BA7-9360-2501B59879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7">
            <a:extLst>
              <a:ext uri="{FF2B5EF4-FFF2-40B4-BE49-F238E27FC236}">
                <a16:creationId xmlns:a16="http://schemas.microsoft.com/office/drawing/2014/main" id="{9348F0CB-4904-4DEF-BDD4-ADEC2DCCCBD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61AE94-E976-F249-8518-6D1302691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Counseling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583E1B8-79B3-49BB-8704-58E4AB1AF2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BB34D5F-2B87-438E-8236-69C6068D47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aphicFrame>
        <p:nvGraphicFramePr>
          <p:cNvPr id="22" name="Content Placeholder 2" descr="A grphic of eight ways to improve allyship at the counsleing center level: professional development, inclusive policies, language, signage, center demographics, awareness campaigns and programming, connecting with community resources, and learn about our colleagues' identities.">
            <a:extLst>
              <a:ext uri="{FF2B5EF4-FFF2-40B4-BE49-F238E27FC236}">
                <a16:creationId xmlns:a16="http://schemas.microsoft.com/office/drawing/2014/main" id="{625DE794-D79B-4B02-B13B-C86F9B1A9A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5004153"/>
              </p:ext>
            </p:extLst>
          </p:nvPr>
        </p:nvGraphicFramePr>
        <p:xfrm>
          <a:off x="648930" y="2810256"/>
          <a:ext cx="10895370" cy="340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975589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7AEA421-5F29-4BA7-9360-2501B59879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348F0CB-4904-4DEF-BDD4-ADEC2DCCCBD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7DCB75-76ED-E94E-B48A-8F7672801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College and Campus Community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83E1B8-79B3-49BB-8704-58E4AB1AF2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BB34D5F-2B87-438E-8236-69C6068D47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aphicFrame>
        <p:nvGraphicFramePr>
          <p:cNvPr id="5" name="Content Placeholder 2" descr="A grphic showing five ways to imrpove allyship at the college and campus community level: inclusive policies, resources, celebration and affirmation, programs to address resource and achievement gaps, and representative personnel.">
            <a:extLst>
              <a:ext uri="{FF2B5EF4-FFF2-40B4-BE49-F238E27FC236}">
                <a16:creationId xmlns:a16="http://schemas.microsoft.com/office/drawing/2014/main" id="{B853825E-C397-4C80-B9EE-FEABD580D8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2297150"/>
              </p:ext>
            </p:extLst>
          </p:nvPr>
        </p:nvGraphicFramePr>
        <p:xfrm>
          <a:off x="648930" y="2810256"/>
          <a:ext cx="10895370" cy="340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045665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52BEFF1-896C-45B1-B02C-96A6A1BC389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36">
            <a:extLst>
              <a:ext uri="{FF2B5EF4-FFF2-40B4-BE49-F238E27FC236}">
                <a16:creationId xmlns:a16="http://schemas.microsoft.com/office/drawing/2014/main" id="{BB237A14-61B1-4C00-A670-5D8D68A8668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44637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1">
            <a:extLst>
              <a:ext uri="{FF2B5EF4-FFF2-40B4-BE49-F238E27FC236}">
                <a16:creationId xmlns:a16="http://schemas.microsoft.com/office/drawing/2014/main" id="{8598F259-6F54-47A3-8D13-1603D786A3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990911" cy="6858001"/>
          </a:xfrm>
          <a:custGeom>
            <a:avLst/>
            <a:gdLst>
              <a:gd name="connsiteX0" fmla="*/ 3646196 w 4990911"/>
              <a:gd name="connsiteY0" fmla="*/ 0 h 6858001"/>
              <a:gd name="connsiteX1" fmla="*/ 4989734 w 4990911"/>
              <a:gd name="connsiteY1" fmla="*/ 0 h 6858001"/>
              <a:gd name="connsiteX2" fmla="*/ 4964689 w 4990911"/>
              <a:gd name="connsiteY2" fmla="*/ 155677 h 6858001"/>
              <a:gd name="connsiteX3" fmla="*/ 4940820 w 4990911"/>
              <a:gd name="connsiteY3" fmla="*/ 310668 h 6858001"/>
              <a:gd name="connsiteX4" fmla="*/ 4917456 w 4990911"/>
              <a:gd name="connsiteY4" fmla="*/ 466344 h 6858001"/>
              <a:gd name="connsiteX5" fmla="*/ 4897453 w 4990911"/>
              <a:gd name="connsiteY5" fmla="*/ 622707 h 6858001"/>
              <a:gd name="connsiteX6" fmla="*/ 4877282 w 4990911"/>
              <a:gd name="connsiteY6" fmla="*/ 778383 h 6858001"/>
              <a:gd name="connsiteX7" fmla="*/ 4858456 w 4990911"/>
              <a:gd name="connsiteY7" fmla="*/ 934746 h 6858001"/>
              <a:gd name="connsiteX8" fmla="*/ 4842320 w 4990911"/>
              <a:gd name="connsiteY8" fmla="*/ 1089051 h 6858001"/>
              <a:gd name="connsiteX9" fmla="*/ 4827024 w 4990911"/>
              <a:gd name="connsiteY9" fmla="*/ 1245413 h 6858001"/>
              <a:gd name="connsiteX10" fmla="*/ 4813072 w 4990911"/>
              <a:gd name="connsiteY10" fmla="*/ 1401090 h 6858001"/>
              <a:gd name="connsiteX11" fmla="*/ 4800970 w 4990911"/>
              <a:gd name="connsiteY11" fmla="*/ 1554023 h 6858001"/>
              <a:gd name="connsiteX12" fmla="*/ 4788867 w 4990911"/>
              <a:gd name="connsiteY12" fmla="*/ 1709014 h 6858001"/>
              <a:gd name="connsiteX13" fmla="*/ 4778782 w 4990911"/>
              <a:gd name="connsiteY13" fmla="*/ 1861947 h 6858001"/>
              <a:gd name="connsiteX14" fmla="*/ 4770882 w 4990911"/>
              <a:gd name="connsiteY14" fmla="*/ 2014881 h 6858001"/>
              <a:gd name="connsiteX15" fmla="*/ 4762645 w 4990911"/>
              <a:gd name="connsiteY15" fmla="*/ 2167128 h 6858001"/>
              <a:gd name="connsiteX16" fmla="*/ 4755754 w 4990911"/>
              <a:gd name="connsiteY16" fmla="*/ 2318004 h 6858001"/>
              <a:gd name="connsiteX17" fmla="*/ 4750879 w 4990911"/>
              <a:gd name="connsiteY17" fmla="*/ 2467509 h 6858001"/>
              <a:gd name="connsiteX18" fmla="*/ 4746677 w 4990911"/>
              <a:gd name="connsiteY18" fmla="*/ 2617013 h 6858001"/>
              <a:gd name="connsiteX19" fmla="*/ 4742643 w 4990911"/>
              <a:gd name="connsiteY19" fmla="*/ 2765146 h 6858001"/>
              <a:gd name="connsiteX20" fmla="*/ 4740794 w 4990911"/>
              <a:gd name="connsiteY20" fmla="*/ 2911221 h 6858001"/>
              <a:gd name="connsiteX21" fmla="*/ 4738777 w 4990911"/>
              <a:gd name="connsiteY21" fmla="*/ 3057297 h 6858001"/>
              <a:gd name="connsiteX22" fmla="*/ 4737768 w 4990911"/>
              <a:gd name="connsiteY22" fmla="*/ 3201315 h 6858001"/>
              <a:gd name="connsiteX23" fmla="*/ 4738777 w 4990911"/>
              <a:gd name="connsiteY23" fmla="*/ 3343961 h 6858001"/>
              <a:gd name="connsiteX24" fmla="*/ 4738777 w 4990911"/>
              <a:gd name="connsiteY24" fmla="*/ 3485236 h 6858001"/>
              <a:gd name="connsiteX25" fmla="*/ 4740794 w 4990911"/>
              <a:gd name="connsiteY25" fmla="*/ 3625139 h 6858001"/>
              <a:gd name="connsiteX26" fmla="*/ 4743819 w 4990911"/>
              <a:gd name="connsiteY26" fmla="*/ 3762299 h 6858001"/>
              <a:gd name="connsiteX27" fmla="*/ 4746677 w 4990911"/>
              <a:gd name="connsiteY27" fmla="*/ 3898087 h 6858001"/>
              <a:gd name="connsiteX28" fmla="*/ 4749871 w 4990911"/>
              <a:gd name="connsiteY28" fmla="*/ 4031133 h 6858001"/>
              <a:gd name="connsiteX29" fmla="*/ 4754745 w 4990911"/>
              <a:gd name="connsiteY29" fmla="*/ 4163492 h 6858001"/>
              <a:gd name="connsiteX30" fmla="*/ 4759956 w 4990911"/>
              <a:gd name="connsiteY30" fmla="*/ 4293793 h 6858001"/>
              <a:gd name="connsiteX31" fmla="*/ 4764662 w 4990911"/>
              <a:gd name="connsiteY31" fmla="*/ 4421352 h 6858001"/>
              <a:gd name="connsiteX32" fmla="*/ 4777942 w 4990911"/>
              <a:gd name="connsiteY32" fmla="*/ 4670298 h 6858001"/>
              <a:gd name="connsiteX33" fmla="*/ 4792061 w 4990911"/>
              <a:gd name="connsiteY33" fmla="*/ 4908956 h 6858001"/>
              <a:gd name="connsiteX34" fmla="*/ 4806853 w 4990911"/>
              <a:gd name="connsiteY34" fmla="*/ 5138013 h 6858001"/>
              <a:gd name="connsiteX35" fmla="*/ 4823158 w 4990911"/>
              <a:gd name="connsiteY35" fmla="*/ 5354726 h 6858001"/>
              <a:gd name="connsiteX36" fmla="*/ 4840135 w 4990911"/>
              <a:gd name="connsiteY36" fmla="*/ 5561838 h 6858001"/>
              <a:gd name="connsiteX37" fmla="*/ 4858456 w 4990911"/>
              <a:gd name="connsiteY37" fmla="*/ 5753862 h 6858001"/>
              <a:gd name="connsiteX38" fmla="*/ 4876442 w 4990911"/>
              <a:gd name="connsiteY38" fmla="*/ 5934227 h 6858001"/>
              <a:gd name="connsiteX39" fmla="*/ 4894427 w 4990911"/>
              <a:gd name="connsiteY39" fmla="*/ 6100191 h 6858001"/>
              <a:gd name="connsiteX40" fmla="*/ 4911404 w 4990911"/>
              <a:gd name="connsiteY40" fmla="*/ 6252438 h 6858001"/>
              <a:gd name="connsiteX41" fmla="*/ 4927541 w 4990911"/>
              <a:gd name="connsiteY41" fmla="*/ 6387541 h 6858001"/>
              <a:gd name="connsiteX42" fmla="*/ 4942837 w 4990911"/>
              <a:gd name="connsiteY42" fmla="*/ 6509613 h 6858001"/>
              <a:gd name="connsiteX43" fmla="*/ 4955612 w 4990911"/>
              <a:gd name="connsiteY43" fmla="*/ 6612483 h 6858001"/>
              <a:gd name="connsiteX44" fmla="*/ 4967714 w 4990911"/>
              <a:gd name="connsiteY44" fmla="*/ 6698894 h 6858001"/>
              <a:gd name="connsiteX45" fmla="*/ 4985028 w 4990911"/>
              <a:gd name="connsiteY45" fmla="*/ 6817538 h 6858001"/>
              <a:gd name="connsiteX46" fmla="*/ 4990911 w 4990911"/>
              <a:gd name="connsiteY46" fmla="*/ 6858000 h 6858001"/>
              <a:gd name="connsiteX47" fmla="*/ 4085557 w 4990911"/>
              <a:gd name="connsiteY47" fmla="*/ 6858000 h 6858001"/>
              <a:gd name="connsiteX48" fmla="*/ 4085557 w 4990911"/>
              <a:gd name="connsiteY48" fmla="*/ 6858001 h 6858001"/>
              <a:gd name="connsiteX49" fmla="*/ 0 w 4990911"/>
              <a:gd name="connsiteY49" fmla="*/ 6858001 h 6858001"/>
              <a:gd name="connsiteX50" fmla="*/ 0 w 4990911"/>
              <a:gd name="connsiteY50" fmla="*/ 1 h 6858001"/>
              <a:gd name="connsiteX51" fmla="*/ 3646196 w 4990911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90911" h="6858001">
                <a:moveTo>
                  <a:pt x="3646196" y="0"/>
                </a:moveTo>
                <a:lnTo>
                  <a:pt x="4989734" y="0"/>
                </a:lnTo>
                <a:lnTo>
                  <a:pt x="4964689" y="155677"/>
                </a:lnTo>
                <a:lnTo>
                  <a:pt x="4940820" y="310668"/>
                </a:lnTo>
                <a:lnTo>
                  <a:pt x="4917456" y="466344"/>
                </a:lnTo>
                <a:lnTo>
                  <a:pt x="4897453" y="622707"/>
                </a:lnTo>
                <a:lnTo>
                  <a:pt x="4877282" y="778383"/>
                </a:lnTo>
                <a:lnTo>
                  <a:pt x="4858456" y="934746"/>
                </a:lnTo>
                <a:lnTo>
                  <a:pt x="4842320" y="1089051"/>
                </a:lnTo>
                <a:lnTo>
                  <a:pt x="4827024" y="1245413"/>
                </a:lnTo>
                <a:lnTo>
                  <a:pt x="4813072" y="1401090"/>
                </a:lnTo>
                <a:lnTo>
                  <a:pt x="4800970" y="1554023"/>
                </a:lnTo>
                <a:lnTo>
                  <a:pt x="4788867" y="1709014"/>
                </a:lnTo>
                <a:lnTo>
                  <a:pt x="4778782" y="1861947"/>
                </a:lnTo>
                <a:lnTo>
                  <a:pt x="4770882" y="2014881"/>
                </a:lnTo>
                <a:lnTo>
                  <a:pt x="4762645" y="2167128"/>
                </a:lnTo>
                <a:lnTo>
                  <a:pt x="4755754" y="2318004"/>
                </a:lnTo>
                <a:lnTo>
                  <a:pt x="4750879" y="2467509"/>
                </a:lnTo>
                <a:lnTo>
                  <a:pt x="4746677" y="2617013"/>
                </a:lnTo>
                <a:lnTo>
                  <a:pt x="4742643" y="2765146"/>
                </a:lnTo>
                <a:lnTo>
                  <a:pt x="4740794" y="2911221"/>
                </a:lnTo>
                <a:lnTo>
                  <a:pt x="4738777" y="3057297"/>
                </a:lnTo>
                <a:lnTo>
                  <a:pt x="4737768" y="3201315"/>
                </a:lnTo>
                <a:lnTo>
                  <a:pt x="4738777" y="3343961"/>
                </a:lnTo>
                <a:lnTo>
                  <a:pt x="4738777" y="3485236"/>
                </a:lnTo>
                <a:lnTo>
                  <a:pt x="4740794" y="3625139"/>
                </a:lnTo>
                <a:lnTo>
                  <a:pt x="4743819" y="3762299"/>
                </a:lnTo>
                <a:lnTo>
                  <a:pt x="4746677" y="3898087"/>
                </a:lnTo>
                <a:lnTo>
                  <a:pt x="4749871" y="4031133"/>
                </a:lnTo>
                <a:lnTo>
                  <a:pt x="4754745" y="4163492"/>
                </a:lnTo>
                <a:lnTo>
                  <a:pt x="4759956" y="4293793"/>
                </a:lnTo>
                <a:lnTo>
                  <a:pt x="4764662" y="4421352"/>
                </a:lnTo>
                <a:lnTo>
                  <a:pt x="4777942" y="4670298"/>
                </a:lnTo>
                <a:lnTo>
                  <a:pt x="4792061" y="4908956"/>
                </a:lnTo>
                <a:lnTo>
                  <a:pt x="4806853" y="5138013"/>
                </a:lnTo>
                <a:lnTo>
                  <a:pt x="4823158" y="5354726"/>
                </a:lnTo>
                <a:lnTo>
                  <a:pt x="4840135" y="5561838"/>
                </a:lnTo>
                <a:lnTo>
                  <a:pt x="4858456" y="5753862"/>
                </a:lnTo>
                <a:lnTo>
                  <a:pt x="4876442" y="5934227"/>
                </a:lnTo>
                <a:lnTo>
                  <a:pt x="4894427" y="6100191"/>
                </a:lnTo>
                <a:lnTo>
                  <a:pt x="4911404" y="6252438"/>
                </a:lnTo>
                <a:lnTo>
                  <a:pt x="4927541" y="6387541"/>
                </a:lnTo>
                <a:lnTo>
                  <a:pt x="4942837" y="6509613"/>
                </a:lnTo>
                <a:lnTo>
                  <a:pt x="4955612" y="6612483"/>
                </a:lnTo>
                <a:lnTo>
                  <a:pt x="4967714" y="6698894"/>
                </a:lnTo>
                <a:lnTo>
                  <a:pt x="4985028" y="6817538"/>
                </a:lnTo>
                <a:lnTo>
                  <a:pt x="4990911" y="6858000"/>
                </a:lnTo>
                <a:lnTo>
                  <a:pt x="4085557" y="6858000"/>
                </a:lnTo>
                <a:lnTo>
                  <a:pt x="4085557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46196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0BA768A8-4FED-4ED8-9E46-6BE72188ECD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3F5CD3-1777-BF4C-95AE-31868ACEF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1645920"/>
            <a:ext cx="3522879" cy="4470821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Learn about Allyship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16C5C-AA31-564C-9F89-8E0C065AF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4109" y="1645920"/>
            <a:ext cx="5919503" cy="4470821"/>
          </a:xfrm>
        </p:spPr>
        <p:txBody>
          <a:bodyPr>
            <a:normAutofit/>
          </a:bodyPr>
          <a:lstStyle/>
          <a:p>
            <a:pPr>
              <a:buClr>
                <a:schemeClr val="accent4">
                  <a:lumMod val="50000"/>
                </a:schemeClr>
              </a:buClr>
            </a:pPr>
            <a:endParaRPr lang="en-US" dirty="0">
              <a:hlinkClick r:id="rId2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>
              <a:buClr>
                <a:schemeClr val="accent4">
                  <a:lumMod val="50000"/>
                </a:schemeClr>
              </a:buClr>
            </a:pPr>
            <a:r>
              <a:rPr lang="en-US" dirty="0"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Human Rights Campaign Ally Guide</a:t>
            </a:r>
            <a:endParaRPr lang="en-US" dirty="0"/>
          </a:p>
          <a:p>
            <a:pPr>
              <a:buClr>
                <a:schemeClr val="accent4">
                  <a:lumMod val="50000"/>
                </a:schemeClr>
              </a:buClr>
            </a:pPr>
            <a:endParaRPr lang="en-US" dirty="0">
              <a:hlinkClick r:id="rId3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>
              <a:buClr>
                <a:schemeClr val="accent4">
                  <a:lumMod val="50000"/>
                </a:schemeClr>
              </a:buClr>
            </a:pPr>
            <a:r>
              <a:rPr lang="en-US" dirty="0"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Racial Equity Tools – Guidelines for Being Strong White Allies</a:t>
            </a:r>
            <a:endParaRPr lang="en-US" dirty="0"/>
          </a:p>
          <a:p>
            <a:pPr>
              <a:buClr>
                <a:schemeClr val="accent4">
                  <a:lumMod val="50000"/>
                </a:schemeClr>
              </a:buClr>
            </a:pPr>
            <a:endParaRPr lang="en-US" dirty="0">
              <a:hlinkClick r:id="rId4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>
              <a:buClr>
                <a:schemeClr val="accent4">
                  <a:lumMod val="50000"/>
                </a:schemeClr>
              </a:buClr>
            </a:pPr>
            <a:r>
              <a:rPr lang="en-US" dirty="0"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Brown University's Student &amp; Employee Accessibility Services</a:t>
            </a:r>
            <a:endParaRPr lang="en-US" dirty="0"/>
          </a:p>
          <a:p>
            <a:pPr>
              <a:buClr>
                <a:schemeClr val="accent4">
                  <a:lumMod val="50000"/>
                </a:schemeClr>
              </a:buClr>
            </a:pPr>
            <a:endParaRPr lang="en-US" dirty="0">
              <a:hlinkClick r:id="rId5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>
              <a:buClr>
                <a:schemeClr val="accent4">
                  <a:lumMod val="50000"/>
                </a:schemeClr>
              </a:buClr>
            </a:pPr>
            <a:r>
              <a:rPr lang="en-US" dirty="0"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How to Be an Ally: 23 Resources That Can Help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164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D9B8FD4-CDEB-4EB4-B4DE-C89E1193895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36">
            <a:extLst>
              <a:ext uri="{FF2B5EF4-FFF2-40B4-BE49-F238E27FC236}">
                <a16:creationId xmlns:a16="http://schemas.microsoft.com/office/drawing/2014/main" id="{5A2E3D1D-9E9F-4739-BA14-D4D7FA9FBD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44637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FFB365B-E9DC-4859-B8AB-CB83EEBE4E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990911" cy="6858001"/>
          </a:xfrm>
          <a:custGeom>
            <a:avLst/>
            <a:gdLst>
              <a:gd name="connsiteX0" fmla="*/ 3646196 w 4990911"/>
              <a:gd name="connsiteY0" fmla="*/ 0 h 6858001"/>
              <a:gd name="connsiteX1" fmla="*/ 4989734 w 4990911"/>
              <a:gd name="connsiteY1" fmla="*/ 0 h 6858001"/>
              <a:gd name="connsiteX2" fmla="*/ 4964689 w 4990911"/>
              <a:gd name="connsiteY2" fmla="*/ 155677 h 6858001"/>
              <a:gd name="connsiteX3" fmla="*/ 4940820 w 4990911"/>
              <a:gd name="connsiteY3" fmla="*/ 310668 h 6858001"/>
              <a:gd name="connsiteX4" fmla="*/ 4917456 w 4990911"/>
              <a:gd name="connsiteY4" fmla="*/ 466344 h 6858001"/>
              <a:gd name="connsiteX5" fmla="*/ 4897453 w 4990911"/>
              <a:gd name="connsiteY5" fmla="*/ 622707 h 6858001"/>
              <a:gd name="connsiteX6" fmla="*/ 4877282 w 4990911"/>
              <a:gd name="connsiteY6" fmla="*/ 778383 h 6858001"/>
              <a:gd name="connsiteX7" fmla="*/ 4858456 w 4990911"/>
              <a:gd name="connsiteY7" fmla="*/ 934746 h 6858001"/>
              <a:gd name="connsiteX8" fmla="*/ 4842320 w 4990911"/>
              <a:gd name="connsiteY8" fmla="*/ 1089051 h 6858001"/>
              <a:gd name="connsiteX9" fmla="*/ 4827024 w 4990911"/>
              <a:gd name="connsiteY9" fmla="*/ 1245413 h 6858001"/>
              <a:gd name="connsiteX10" fmla="*/ 4813072 w 4990911"/>
              <a:gd name="connsiteY10" fmla="*/ 1401090 h 6858001"/>
              <a:gd name="connsiteX11" fmla="*/ 4800970 w 4990911"/>
              <a:gd name="connsiteY11" fmla="*/ 1554023 h 6858001"/>
              <a:gd name="connsiteX12" fmla="*/ 4788867 w 4990911"/>
              <a:gd name="connsiteY12" fmla="*/ 1709014 h 6858001"/>
              <a:gd name="connsiteX13" fmla="*/ 4778782 w 4990911"/>
              <a:gd name="connsiteY13" fmla="*/ 1861947 h 6858001"/>
              <a:gd name="connsiteX14" fmla="*/ 4770882 w 4990911"/>
              <a:gd name="connsiteY14" fmla="*/ 2014881 h 6858001"/>
              <a:gd name="connsiteX15" fmla="*/ 4762645 w 4990911"/>
              <a:gd name="connsiteY15" fmla="*/ 2167128 h 6858001"/>
              <a:gd name="connsiteX16" fmla="*/ 4755754 w 4990911"/>
              <a:gd name="connsiteY16" fmla="*/ 2318004 h 6858001"/>
              <a:gd name="connsiteX17" fmla="*/ 4750879 w 4990911"/>
              <a:gd name="connsiteY17" fmla="*/ 2467509 h 6858001"/>
              <a:gd name="connsiteX18" fmla="*/ 4746677 w 4990911"/>
              <a:gd name="connsiteY18" fmla="*/ 2617013 h 6858001"/>
              <a:gd name="connsiteX19" fmla="*/ 4742643 w 4990911"/>
              <a:gd name="connsiteY19" fmla="*/ 2765146 h 6858001"/>
              <a:gd name="connsiteX20" fmla="*/ 4740794 w 4990911"/>
              <a:gd name="connsiteY20" fmla="*/ 2911221 h 6858001"/>
              <a:gd name="connsiteX21" fmla="*/ 4738777 w 4990911"/>
              <a:gd name="connsiteY21" fmla="*/ 3057297 h 6858001"/>
              <a:gd name="connsiteX22" fmla="*/ 4737768 w 4990911"/>
              <a:gd name="connsiteY22" fmla="*/ 3201315 h 6858001"/>
              <a:gd name="connsiteX23" fmla="*/ 4738777 w 4990911"/>
              <a:gd name="connsiteY23" fmla="*/ 3343961 h 6858001"/>
              <a:gd name="connsiteX24" fmla="*/ 4738777 w 4990911"/>
              <a:gd name="connsiteY24" fmla="*/ 3485236 h 6858001"/>
              <a:gd name="connsiteX25" fmla="*/ 4740794 w 4990911"/>
              <a:gd name="connsiteY25" fmla="*/ 3625139 h 6858001"/>
              <a:gd name="connsiteX26" fmla="*/ 4743819 w 4990911"/>
              <a:gd name="connsiteY26" fmla="*/ 3762299 h 6858001"/>
              <a:gd name="connsiteX27" fmla="*/ 4746677 w 4990911"/>
              <a:gd name="connsiteY27" fmla="*/ 3898087 h 6858001"/>
              <a:gd name="connsiteX28" fmla="*/ 4749871 w 4990911"/>
              <a:gd name="connsiteY28" fmla="*/ 4031133 h 6858001"/>
              <a:gd name="connsiteX29" fmla="*/ 4754745 w 4990911"/>
              <a:gd name="connsiteY29" fmla="*/ 4163492 h 6858001"/>
              <a:gd name="connsiteX30" fmla="*/ 4759956 w 4990911"/>
              <a:gd name="connsiteY30" fmla="*/ 4293793 h 6858001"/>
              <a:gd name="connsiteX31" fmla="*/ 4764662 w 4990911"/>
              <a:gd name="connsiteY31" fmla="*/ 4421352 h 6858001"/>
              <a:gd name="connsiteX32" fmla="*/ 4777942 w 4990911"/>
              <a:gd name="connsiteY32" fmla="*/ 4670298 h 6858001"/>
              <a:gd name="connsiteX33" fmla="*/ 4792061 w 4990911"/>
              <a:gd name="connsiteY33" fmla="*/ 4908956 h 6858001"/>
              <a:gd name="connsiteX34" fmla="*/ 4806853 w 4990911"/>
              <a:gd name="connsiteY34" fmla="*/ 5138013 h 6858001"/>
              <a:gd name="connsiteX35" fmla="*/ 4823158 w 4990911"/>
              <a:gd name="connsiteY35" fmla="*/ 5354726 h 6858001"/>
              <a:gd name="connsiteX36" fmla="*/ 4840135 w 4990911"/>
              <a:gd name="connsiteY36" fmla="*/ 5561838 h 6858001"/>
              <a:gd name="connsiteX37" fmla="*/ 4858456 w 4990911"/>
              <a:gd name="connsiteY37" fmla="*/ 5753862 h 6858001"/>
              <a:gd name="connsiteX38" fmla="*/ 4876442 w 4990911"/>
              <a:gd name="connsiteY38" fmla="*/ 5934227 h 6858001"/>
              <a:gd name="connsiteX39" fmla="*/ 4894427 w 4990911"/>
              <a:gd name="connsiteY39" fmla="*/ 6100191 h 6858001"/>
              <a:gd name="connsiteX40" fmla="*/ 4911404 w 4990911"/>
              <a:gd name="connsiteY40" fmla="*/ 6252438 h 6858001"/>
              <a:gd name="connsiteX41" fmla="*/ 4927541 w 4990911"/>
              <a:gd name="connsiteY41" fmla="*/ 6387541 h 6858001"/>
              <a:gd name="connsiteX42" fmla="*/ 4942837 w 4990911"/>
              <a:gd name="connsiteY42" fmla="*/ 6509613 h 6858001"/>
              <a:gd name="connsiteX43" fmla="*/ 4955612 w 4990911"/>
              <a:gd name="connsiteY43" fmla="*/ 6612483 h 6858001"/>
              <a:gd name="connsiteX44" fmla="*/ 4967714 w 4990911"/>
              <a:gd name="connsiteY44" fmla="*/ 6698894 h 6858001"/>
              <a:gd name="connsiteX45" fmla="*/ 4985028 w 4990911"/>
              <a:gd name="connsiteY45" fmla="*/ 6817538 h 6858001"/>
              <a:gd name="connsiteX46" fmla="*/ 4990911 w 4990911"/>
              <a:gd name="connsiteY46" fmla="*/ 6858000 h 6858001"/>
              <a:gd name="connsiteX47" fmla="*/ 4085557 w 4990911"/>
              <a:gd name="connsiteY47" fmla="*/ 6858000 h 6858001"/>
              <a:gd name="connsiteX48" fmla="*/ 4085557 w 4990911"/>
              <a:gd name="connsiteY48" fmla="*/ 6858001 h 6858001"/>
              <a:gd name="connsiteX49" fmla="*/ 0 w 4990911"/>
              <a:gd name="connsiteY49" fmla="*/ 6858001 h 6858001"/>
              <a:gd name="connsiteX50" fmla="*/ 0 w 4990911"/>
              <a:gd name="connsiteY50" fmla="*/ 1 h 6858001"/>
              <a:gd name="connsiteX51" fmla="*/ 3646196 w 4990911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90911" h="6858001">
                <a:moveTo>
                  <a:pt x="3646196" y="0"/>
                </a:moveTo>
                <a:lnTo>
                  <a:pt x="4989734" y="0"/>
                </a:lnTo>
                <a:lnTo>
                  <a:pt x="4964689" y="155677"/>
                </a:lnTo>
                <a:lnTo>
                  <a:pt x="4940820" y="310668"/>
                </a:lnTo>
                <a:lnTo>
                  <a:pt x="4917456" y="466344"/>
                </a:lnTo>
                <a:lnTo>
                  <a:pt x="4897453" y="622707"/>
                </a:lnTo>
                <a:lnTo>
                  <a:pt x="4877282" y="778383"/>
                </a:lnTo>
                <a:lnTo>
                  <a:pt x="4858456" y="934746"/>
                </a:lnTo>
                <a:lnTo>
                  <a:pt x="4842320" y="1089051"/>
                </a:lnTo>
                <a:lnTo>
                  <a:pt x="4827024" y="1245413"/>
                </a:lnTo>
                <a:lnTo>
                  <a:pt x="4813072" y="1401090"/>
                </a:lnTo>
                <a:lnTo>
                  <a:pt x="4800970" y="1554023"/>
                </a:lnTo>
                <a:lnTo>
                  <a:pt x="4788867" y="1709014"/>
                </a:lnTo>
                <a:lnTo>
                  <a:pt x="4778782" y="1861947"/>
                </a:lnTo>
                <a:lnTo>
                  <a:pt x="4770882" y="2014881"/>
                </a:lnTo>
                <a:lnTo>
                  <a:pt x="4762645" y="2167128"/>
                </a:lnTo>
                <a:lnTo>
                  <a:pt x="4755754" y="2318004"/>
                </a:lnTo>
                <a:lnTo>
                  <a:pt x="4750879" y="2467509"/>
                </a:lnTo>
                <a:lnTo>
                  <a:pt x="4746677" y="2617013"/>
                </a:lnTo>
                <a:lnTo>
                  <a:pt x="4742643" y="2765146"/>
                </a:lnTo>
                <a:lnTo>
                  <a:pt x="4740794" y="2911221"/>
                </a:lnTo>
                <a:lnTo>
                  <a:pt x="4738777" y="3057297"/>
                </a:lnTo>
                <a:lnTo>
                  <a:pt x="4737768" y="3201315"/>
                </a:lnTo>
                <a:lnTo>
                  <a:pt x="4738777" y="3343961"/>
                </a:lnTo>
                <a:lnTo>
                  <a:pt x="4738777" y="3485236"/>
                </a:lnTo>
                <a:lnTo>
                  <a:pt x="4740794" y="3625139"/>
                </a:lnTo>
                <a:lnTo>
                  <a:pt x="4743819" y="3762299"/>
                </a:lnTo>
                <a:lnTo>
                  <a:pt x="4746677" y="3898087"/>
                </a:lnTo>
                <a:lnTo>
                  <a:pt x="4749871" y="4031133"/>
                </a:lnTo>
                <a:lnTo>
                  <a:pt x="4754745" y="4163492"/>
                </a:lnTo>
                <a:lnTo>
                  <a:pt x="4759956" y="4293793"/>
                </a:lnTo>
                <a:lnTo>
                  <a:pt x="4764662" y="4421352"/>
                </a:lnTo>
                <a:lnTo>
                  <a:pt x="4777942" y="4670298"/>
                </a:lnTo>
                <a:lnTo>
                  <a:pt x="4792061" y="4908956"/>
                </a:lnTo>
                <a:lnTo>
                  <a:pt x="4806853" y="5138013"/>
                </a:lnTo>
                <a:lnTo>
                  <a:pt x="4823158" y="5354726"/>
                </a:lnTo>
                <a:lnTo>
                  <a:pt x="4840135" y="5561838"/>
                </a:lnTo>
                <a:lnTo>
                  <a:pt x="4858456" y="5753862"/>
                </a:lnTo>
                <a:lnTo>
                  <a:pt x="4876442" y="5934227"/>
                </a:lnTo>
                <a:lnTo>
                  <a:pt x="4894427" y="6100191"/>
                </a:lnTo>
                <a:lnTo>
                  <a:pt x="4911404" y="6252438"/>
                </a:lnTo>
                <a:lnTo>
                  <a:pt x="4927541" y="6387541"/>
                </a:lnTo>
                <a:lnTo>
                  <a:pt x="4942837" y="6509613"/>
                </a:lnTo>
                <a:lnTo>
                  <a:pt x="4955612" y="6612483"/>
                </a:lnTo>
                <a:lnTo>
                  <a:pt x="4967714" y="6698894"/>
                </a:lnTo>
                <a:lnTo>
                  <a:pt x="4985028" y="6817538"/>
                </a:lnTo>
                <a:lnTo>
                  <a:pt x="4990911" y="6858000"/>
                </a:lnTo>
                <a:lnTo>
                  <a:pt x="4085557" y="6858000"/>
                </a:lnTo>
                <a:lnTo>
                  <a:pt x="4085557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46196" y="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DAB9C8-EB37-4914-A699-C716FC8FE4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315E1F-EC76-5141-95B9-B91E8E747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1645920"/>
            <a:ext cx="3522879" cy="4470821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bg2"/>
                </a:solidFill>
              </a:rPr>
              <a:t>Gain Insight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5B0F4-A2FB-E045-BB10-411B56140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4109" y="1645920"/>
            <a:ext cx="6269434" cy="447082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Media</a:t>
            </a:r>
          </a:p>
          <a:p>
            <a:pPr lvl="1"/>
            <a:r>
              <a:rPr lang="en-US" dirty="0"/>
              <a:t>A Girl Like Me: The Gwen Araujo Story</a:t>
            </a:r>
          </a:p>
          <a:p>
            <a:pPr lvl="1"/>
            <a:r>
              <a:rPr lang="en-US" dirty="0"/>
              <a:t>Prayers for Bobby</a:t>
            </a:r>
          </a:p>
          <a:p>
            <a:pPr lvl="1"/>
            <a:r>
              <a:rPr lang="en-US" dirty="0"/>
              <a:t>Alex Sanchez’s Rainbow Trilogy Book Series</a:t>
            </a:r>
          </a:p>
          <a:p>
            <a:pPr lvl="1"/>
            <a:r>
              <a:rPr lang="en-US" i="1" dirty="0"/>
              <a:t>$2.00 a Day: Living on Almost Nothing in America by Edin &amp; Schaefer</a:t>
            </a:r>
          </a:p>
          <a:p>
            <a:pPr lvl="1"/>
            <a:r>
              <a:rPr lang="en-US" dirty="0"/>
              <a:t>Morgan Spurlock’s</a:t>
            </a:r>
            <a:r>
              <a:rPr lang="en-US" i="1" dirty="0"/>
              <a:t> </a:t>
            </a:r>
            <a:r>
              <a:rPr lang="en-US" i="1" u="sng" dirty="0"/>
              <a:t>30 Days</a:t>
            </a:r>
          </a:p>
          <a:p>
            <a:endParaRPr lang="en-US" dirty="0"/>
          </a:p>
          <a:p>
            <a:r>
              <a:rPr lang="en-US" dirty="0"/>
              <a:t>People</a:t>
            </a:r>
          </a:p>
          <a:p>
            <a:pPr lvl="1"/>
            <a:r>
              <a:rPr lang="en-US" dirty="0"/>
              <a:t>Trevor Noah</a:t>
            </a:r>
          </a:p>
          <a:p>
            <a:pPr lvl="1"/>
            <a:r>
              <a:rPr lang="en-US" dirty="0"/>
              <a:t>Tim Wise</a:t>
            </a:r>
          </a:p>
          <a:p>
            <a:pPr lvl="1"/>
            <a:r>
              <a:rPr lang="en-US" dirty="0"/>
              <a:t>Colleagues, loved ones, students</a:t>
            </a:r>
          </a:p>
          <a:p>
            <a:pPr lvl="1"/>
            <a:endParaRPr lang="en-US" i="1" dirty="0"/>
          </a:p>
          <a:p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7971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E6F9A3-300E-47F5-B41C-C8C5E758DE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50EC69-1DA1-284C-8E4A-119C16B9F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1063417"/>
            <a:ext cx="3505495" cy="4675396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2F2F2"/>
                </a:solidFill>
              </a:rPr>
              <a:t>Research on Your Own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B4701B-39FE-43B8-86AA-D6B8789C22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ounded Rectangle 9">
            <a:extLst>
              <a:ext uri="{FF2B5EF4-FFF2-40B4-BE49-F238E27FC236}">
                <a16:creationId xmlns:a16="http://schemas.microsoft.com/office/drawing/2014/main" id="{E9A7EF13-49FA-4355-971A-34B065F350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484632"/>
            <a:ext cx="6584098" cy="5739187"/>
          </a:xfrm>
          <a:prstGeom prst="roundRect">
            <a:avLst>
              <a:gd name="adj" fmla="val 0"/>
            </a:avLst>
          </a:prstGeom>
          <a:ln w="127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63500" dist="25400" dir="5400000" algn="tl" rotWithShape="0">
              <a:srgbClr val="000000">
                <a:alpha val="3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CF3C3E-0F7B-4F0C-8EBD-BDD38E9C66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 descr="A graphic listing types of searches that can be done to learn about different groups, including by topic, for resources, &quot;current issues facing...,&quot; &quot;types of privilege...,&quot; and &quot;important terms relating to....&quot;">
            <a:extLst>
              <a:ext uri="{FF2B5EF4-FFF2-40B4-BE49-F238E27FC236}">
                <a16:creationId xmlns:a16="http://schemas.microsoft.com/office/drawing/2014/main" id="{8F92E2F3-9072-41FF-BF31-FDD8535697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6843153"/>
              </p:ext>
            </p:extLst>
          </p:nvPr>
        </p:nvGraphicFramePr>
        <p:xfrm>
          <a:off x="5608638" y="965200"/>
          <a:ext cx="5614987" cy="4773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270231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0EB0B-B742-2E4A-BC14-57CF32585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5397F-E731-2D42-8F2A-784E6AD27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339703"/>
            <a:ext cx="8946541" cy="5316278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200" dirty="0"/>
              <a:t>Definition of “Privilege” from Merriam Webster Dictionary - </a:t>
            </a:r>
            <a:r>
              <a:rPr lang="en-US" sz="1200" u="sng" dirty="0">
                <a:hlinkClick r:id="rId2"/>
              </a:rPr>
              <a:t>https://www.merriam-webster.com/dictionary/privilege</a:t>
            </a:r>
            <a:endParaRPr lang="en-US" sz="1200" u="sng" dirty="0"/>
          </a:p>
          <a:p>
            <a:pPr marL="457200" indent="-457200">
              <a:buFont typeface="+mj-lt"/>
              <a:buAutoNum type="arabicPeriod"/>
            </a:pPr>
            <a:r>
              <a:rPr lang="en-US" sz="1200" dirty="0"/>
              <a:t>“Unpacking the Invisible Knapsack” – from Peggy McIntosh - </a:t>
            </a:r>
            <a:r>
              <a:rPr lang="en-US" sz="1200" u="sng" dirty="0">
                <a:hlinkClick r:id="rId3"/>
              </a:rPr>
              <a:t>https://www.racialequitytools.org/resourcefiles/mcintosh.pdf</a:t>
            </a:r>
            <a:endParaRPr lang="en-US" sz="1200" u="sng" dirty="0"/>
          </a:p>
          <a:p>
            <a:pPr marL="457200" indent="-457200">
              <a:buFont typeface="+mj-lt"/>
              <a:buAutoNum type="arabicPeriod"/>
            </a:pPr>
            <a:r>
              <a:rPr lang="en-US" sz="1200" dirty="0"/>
              <a:t>“Fish out of water” – Pennsylvania State University - </a:t>
            </a:r>
            <a:r>
              <a:rPr lang="en-US" sz="1200" u="sng" dirty="0">
                <a:hlinkClick r:id="rId4"/>
              </a:rPr>
              <a:t>https://edge.psu.edu/workshops/mc/power/page_01.shtml</a:t>
            </a:r>
            <a:endParaRPr lang="en-US" sz="1200" dirty="0"/>
          </a:p>
          <a:p>
            <a:pPr marL="457200" indent="-457200">
              <a:buFont typeface="+mj-lt"/>
              <a:buAutoNum type="arabicPeriod"/>
            </a:pPr>
            <a:r>
              <a:rPr lang="en-US" sz="1200" dirty="0"/>
              <a:t>“What To Know About Privilege” – Sian Ferguson - </a:t>
            </a:r>
            <a:r>
              <a:rPr lang="en-US" sz="1200" u="sng" dirty="0">
                <a:hlinkClick r:id="rId5"/>
              </a:rPr>
              <a:t>https://everydayfeminism.cSian om/2014/09/what-is-privilege/</a:t>
            </a:r>
            <a:r>
              <a:rPr lang="en-US" sz="1200" dirty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dirty="0"/>
              <a:t>“Big 8” picture – Paul Gordon Brown -  </a:t>
            </a:r>
            <a:r>
              <a:rPr lang="en-US" sz="1200" u="sng" dirty="0">
                <a:hlinkClick r:id="rId6"/>
              </a:rPr>
              <a:t>https://www.slideshare.net/paulgordonbrown/social-justice-social-good-social-media-social-change/19-Privileged_and_Marginalized_GroupsNationalityGenderRaceReligionSexualOrientationClassAblenessAgeOthersBIG_8</a:t>
            </a:r>
            <a:r>
              <a:rPr lang="en-US" sz="1200" dirty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dirty="0"/>
              <a:t>“Common Missteps” – Cody Charles - </a:t>
            </a:r>
            <a:r>
              <a:rPr lang="en-US" sz="1200" u="sng" dirty="0">
                <a:hlinkClick r:id="rId7"/>
              </a:rPr>
              <a:t>https://everydayfeminism.com/2015/10/counterproductive-allyship/</a:t>
            </a:r>
            <a:r>
              <a:rPr lang="en-US" sz="1200" dirty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dirty="0"/>
              <a:t>“10 Things ‘Allies’ Need to Remember” – Jamie </a:t>
            </a:r>
            <a:r>
              <a:rPr lang="en-US" sz="1200" dirty="0" err="1"/>
              <a:t>Utt</a:t>
            </a:r>
            <a:r>
              <a:rPr lang="en-US" sz="1200" dirty="0"/>
              <a:t> - </a:t>
            </a:r>
            <a:r>
              <a:rPr lang="en-US" sz="1200" dirty="0">
                <a:hlinkClick r:id="rId8"/>
              </a:rPr>
              <a:t>https://everydayfeminism.com/2013/11/things-allies-need-to-know/</a:t>
            </a:r>
            <a:endParaRPr lang="en-US" sz="1200" dirty="0"/>
          </a:p>
          <a:p>
            <a:pPr marL="457200" indent="-457200">
              <a:buFont typeface="+mj-lt"/>
              <a:buAutoNum type="arabicPeriod"/>
            </a:pPr>
            <a:r>
              <a:rPr lang="en-US" sz="1200" dirty="0"/>
              <a:t>“Participation Ladder” – Sherry </a:t>
            </a:r>
            <a:r>
              <a:rPr lang="en-US" sz="1200" dirty="0" err="1"/>
              <a:t>Arnstein</a:t>
            </a:r>
            <a:r>
              <a:rPr lang="en-US" sz="1200" dirty="0"/>
              <a:t> – picture from: </a:t>
            </a:r>
            <a:r>
              <a:rPr lang="en-US" sz="1200" u="sng" dirty="0">
                <a:hlinkClick r:id="rId9"/>
              </a:rPr>
              <a:t>https://nhspublicvoice.wordpress.com/2016/10/27/ladder-of-participation-shows-how-involved-you-are/</a:t>
            </a:r>
            <a:endParaRPr lang="en-US" sz="1200" u="sng" dirty="0"/>
          </a:p>
          <a:p>
            <a:pPr marL="457200" indent="-457200">
              <a:buFont typeface="+mj-lt"/>
              <a:buAutoNum type="arabicPeriod"/>
            </a:pPr>
            <a:r>
              <a:rPr lang="en-US" sz="1200" dirty="0"/>
              <a:t>Opening activity – Nathan W. Pyle - </a:t>
            </a:r>
            <a:r>
              <a:rPr lang="en-US" sz="1200" dirty="0">
                <a:hlinkClick r:id="rId10"/>
              </a:rPr>
              <a:t>https://www.buzzfeed.com/nathanwpyle/this-teacher-taught-his-class-a-powerful-lesson-about-privil</a:t>
            </a:r>
            <a:endParaRPr lang="en-US" sz="1200" dirty="0"/>
          </a:p>
          <a:p>
            <a:pPr marL="457200" indent="-457200">
              <a:buFont typeface="+mj-lt"/>
              <a:buAutoNum type="arabicPeriod"/>
            </a:pPr>
            <a:r>
              <a:rPr lang="en-US" sz="1200" dirty="0"/>
              <a:t>Privilege Walk Questions - </a:t>
            </a:r>
            <a:r>
              <a:rPr lang="en-US" sz="1200" dirty="0">
                <a:hlinkClick r:id="rId11"/>
              </a:rPr>
              <a:t>https://www.uh.edu/cdi/diversity_education/resources/activities/pdf/privilege-walk.pdf</a:t>
            </a:r>
            <a:endParaRPr lang="en-US" sz="1200" dirty="0"/>
          </a:p>
          <a:p>
            <a:pPr marL="457200" indent="-457200">
              <a:buFont typeface="+mj-lt"/>
              <a:buAutoNum type="arabicPeriod"/>
            </a:pPr>
            <a:r>
              <a:rPr lang="en-US" sz="1200" dirty="0" err="1"/>
              <a:t>Ratts</a:t>
            </a:r>
            <a:r>
              <a:rPr lang="en-US" sz="1200" dirty="0"/>
              <a:t>, M. J. (2017). Charting the Center and the Margins: Addressing Identity, Marginalization, and Privilege in 	Counseling. </a:t>
            </a:r>
            <a:r>
              <a:rPr lang="en-US" sz="1200" i="1" dirty="0"/>
              <a:t>Journal of Mental Health Counseling</a:t>
            </a:r>
            <a:r>
              <a:rPr lang="en-US" sz="1200" dirty="0"/>
              <a:t>, </a:t>
            </a:r>
            <a:r>
              <a:rPr lang="en-US" sz="1200" i="1" dirty="0"/>
              <a:t>39</a:t>
            </a:r>
            <a:r>
              <a:rPr lang="en-US" sz="1200" dirty="0"/>
              <a:t>(2), 87–103. https://</a:t>
            </a:r>
            <a:r>
              <a:rPr lang="en-US" sz="1200" dirty="0" err="1"/>
              <a:t>doi.org</a:t>
            </a:r>
            <a:r>
              <a:rPr lang="en-US" sz="1200" dirty="0"/>
              <a:t>/10.17744/mehc.39.2.01</a:t>
            </a:r>
          </a:p>
        </p:txBody>
      </p:sp>
    </p:spTree>
    <p:extLst>
      <p:ext uri="{BB962C8B-B14F-4D97-AF65-F5344CB8AC3E}">
        <p14:creationId xmlns:p14="http://schemas.microsoft.com/office/powerpoint/2010/main" val="2615771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0EB0B-B742-2E4A-BC14-57CF32585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5397F-E731-2D42-8F2A-784E6AD27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339703"/>
            <a:ext cx="8946541" cy="5316278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200" dirty="0"/>
              <a:t>Combs, G. (2019). White Privilege: What’s a Family Therapist To Do? </a:t>
            </a:r>
            <a:r>
              <a:rPr lang="en-US" sz="1200" i="1" dirty="0"/>
              <a:t>Journal of Marital &amp; Family Therapy</a:t>
            </a:r>
            <a:r>
              <a:rPr lang="en-US" sz="1200" dirty="0"/>
              <a:t>, </a:t>
            </a:r>
            <a:r>
              <a:rPr lang="en-US" sz="1200" i="1" dirty="0"/>
              <a:t>45</a:t>
            </a:r>
            <a:r>
              <a:rPr lang="en-US" sz="1200" dirty="0"/>
              <a:t>(1), 	61–75. https://</a:t>
            </a:r>
            <a:r>
              <a:rPr lang="en-US" sz="1200" dirty="0" err="1"/>
              <a:t>doi.org</a:t>
            </a:r>
            <a:r>
              <a:rPr lang="en-US" sz="1200" dirty="0"/>
              <a:t>/10.1111/jmft.12330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dirty="0" err="1"/>
              <a:t>Ratts</a:t>
            </a:r>
            <a:r>
              <a:rPr lang="en-US" sz="1200" dirty="0"/>
              <a:t>, M. J. (2017). Charting the Center and the Margins: Addressing Identity, Marginalization, and Privilege in 	Counseling. </a:t>
            </a:r>
            <a:r>
              <a:rPr lang="en-US" sz="1200" i="1" dirty="0"/>
              <a:t>Journal of Mental Health Counseling</a:t>
            </a:r>
            <a:r>
              <a:rPr lang="en-US" sz="1200" dirty="0"/>
              <a:t>, </a:t>
            </a:r>
            <a:r>
              <a:rPr lang="en-US" sz="1200" i="1" dirty="0"/>
              <a:t>39</a:t>
            </a:r>
            <a:r>
              <a:rPr lang="en-US" sz="1200" dirty="0"/>
              <a:t>(2), 87–103. https://</a:t>
            </a:r>
            <a:r>
              <a:rPr lang="en-US" sz="1200" dirty="0" err="1"/>
              <a:t>doi.org</a:t>
            </a:r>
            <a:r>
              <a:rPr lang="en-US" sz="1200" dirty="0"/>
              <a:t>/10.17744/mehc.39.2.01</a:t>
            </a:r>
          </a:p>
        </p:txBody>
      </p:sp>
    </p:spTree>
    <p:extLst>
      <p:ext uri="{BB962C8B-B14F-4D97-AF65-F5344CB8AC3E}">
        <p14:creationId xmlns:p14="http://schemas.microsoft.com/office/powerpoint/2010/main" val="2991289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B391F-FDA6-FA42-B167-549755855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Wife’s Ancestral Origins</a:t>
            </a:r>
          </a:p>
        </p:txBody>
      </p:sp>
      <p:pic>
        <p:nvPicPr>
          <p:cNvPr id="5" name="Content Placeholder 4" descr="A map depicting the areas of origin of the presenter's wife's ancestors.">
            <a:extLst>
              <a:ext uri="{FF2B5EF4-FFF2-40B4-BE49-F238E27FC236}">
                <a16:creationId xmlns:a16="http://schemas.microsoft.com/office/drawing/2014/main" id="{8B8F63AD-6735-D94D-8BF0-A6B4801EAE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6563" y="2370602"/>
            <a:ext cx="10658873" cy="3775017"/>
          </a:xfrm>
        </p:spPr>
      </p:pic>
    </p:spTree>
    <p:extLst>
      <p:ext uri="{BB962C8B-B14F-4D97-AF65-F5344CB8AC3E}">
        <p14:creationId xmlns:p14="http://schemas.microsoft.com/office/powerpoint/2010/main" val="949571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5541CD5-D7AC-4686-8783-CF5D1D4FC2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"/>
            <a:ext cx="12191695" cy="685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6">
            <a:extLst>
              <a:ext uri="{FF2B5EF4-FFF2-40B4-BE49-F238E27FC236}">
                <a16:creationId xmlns:a16="http://schemas.microsoft.com/office/drawing/2014/main" id="{0420923D-0C6E-4656-9A01-EE9FB6345E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87058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904D0A95-DEAA-4B8D-A340-BEC3A5DBCD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305" y="4065581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188957-B802-9743-B4C9-8ED9DE70E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853" y="4885339"/>
            <a:ext cx="10968294" cy="1237087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Recgonition</a:t>
            </a:r>
          </a:p>
        </p:txBody>
      </p:sp>
      <p:graphicFrame>
        <p:nvGraphicFramePr>
          <p:cNvPr id="5" name="Content Placeholder 2" descr="Names of people the material in the presentation was borrowed or adapted from, as well as people that impacted the presenter's lived experience.">
            <a:extLst>
              <a:ext uri="{FF2B5EF4-FFF2-40B4-BE49-F238E27FC236}">
                <a16:creationId xmlns:a16="http://schemas.microsoft.com/office/drawing/2014/main" id="{7B19AC63-B1C6-46A2-A6A4-723BB24381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8654545"/>
              </p:ext>
            </p:extLst>
          </p:nvPr>
        </p:nvGraphicFramePr>
        <p:xfrm>
          <a:off x="646113" y="593387"/>
          <a:ext cx="10901362" cy="3383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98164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78424C-6FD0-41F8-9CAA-5DC19C4235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D6524A-8DC4-4941-8376-C20293375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55" y="1447800"/>
            <a:ext cx="3108626" cy="4572000"/>
          </a:xfrm>
        </p:spPr>
        <p:txBody>
          <a:bodyPr anchor="ctr">
            <a:normAutofit/>
          </a:bodyPr>
          <a:lstStyle/>
          <a:p>
            <a:r>
              <a:rPr lang="en-US" sz="3200">
                <a:solidFill>
                  <a:srgbClr val="F2F2F2"/>
                </a:solidFill>
              </a:rPr>
              <a:t>Learning Objectives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D136760-57DC-4301-8BEA-B71AD2D139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61310" y="0"/>
            <a:ext cx="8030690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BDC58DEA-1307-4F44-AD47-E613D8B76A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9B912D-1E4B-42AF-A2BE-CFEFEC916E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 descr="This lists the four learning objectives for the presentation. Define &quot;Identity Privilege,&quot; describe your own privilege, apply strategies &amp; create steps for closing equity gap on your campus, and identify resources for doing Ally work for various groups.">
            <a:extLst>
              <a:ext uri="{FF2B5EF4-FFF2-40B4-BE49-F238E27FC236}">
                <a16:creationId xmlns:a16="http://schemas.microsoft.com/office/drawing/2014/main" id="{0CB37CED-5D24-4BBD-9E70-21A3403006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8147365"/>
              </p:ext>
            </p:extLst>
          </p:nvPr>
        </p:nvGraphicFramePr>
        <p:xfrm>
          <a:off x="5048250" y="1447800"/>
          <a:ext cx="649605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65997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9787B81-C7DF-412B-A405-EF4454012D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of people marching with a &quot;Black Lives Matter&quot; banner at the front.">
            <a:extLst>
              <a:ext uri="{FF2B5EF4-FFF2-40B4-BE49-F238E27FC236}">
                <a16:creationId xmlns:a16="http://schemas.microsoft.com/office/drawing/2014/main" id="{C75C36F1-35B2-D54E-8260-469F896692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t="6940" b="8154"/>
          <a:stretch/>
        </p:blipFill>
        <p:spPr>
          <a:xfrm>
            <a:off x="20" y="-1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5BE260-E8E6-1A41-9E04-8B46E3717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en-US" dirty="0"/>
              <a:t>Identity Privilege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3F561-FC1F-214A-8CCB-1B7E4C116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19548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"A right or immunity…”</a:t>
            </a:r>
            <a:r>
              <a:rPr lang="en-US" baseline="30000" dirty="0"/>
              <a:t>1</a:t>
            </a:r>
            <a:r>
              <a:rPr lang="en-US" dirty="0"/>
              <a:t> 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Afforded to those of the ”Majority”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“…is like an invisible weightless knapsack…”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Autonomy &amp; power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Favorable policies &amp; programs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Being able to participate and affect change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Catered daily comforts</a:t>
            </a:r>
          </a:p>
          <a:p>
            <a:pPr lvl="1"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Immunity aka “Ignorance”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“Like a fish in water”</a:t>
            </a:r>
            <a:r>
              <a:rPr lang="en-US" baseline="30000" dirty="0"/>
              <a:t>3</a:t>
            </a:r>
            <a:endParaRPr lang="en-US" dirty="0"/>
          </a:p>
          <a:p>
            <a:pPr lvl="2">
              <a:lnSpc>
                <a:spcPct val="90000"/>
              </a:lnSpc>
            </a:pPr>
            <a:endParaRPr lang="en-US" dirty="0"/>
          </a:p>
        </p:txBody>
      </p:sp>
      <p:pic>
        <p:nvPicPr>
          <p:cNvPr id="11" name="Online Media 3" descr="What It's Like To Be Left-Handed In A Right-Handed World">
            <a:hlinkClick r:id="" action="ppaction://media"/>
            <a:extLst>
              <a:ext uri="{FF2B5EF4-FFF2-40B4-BE49-F238E27FC236}">
                <a16:creationId xmlns:a16="http://schemas.microsoft.com/office/drawing/2014/main" id="{69D703A8-43C9-4B4F-9BFF-895614068E2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518733" y="192544"/>
            <a:ext cx="5177967" cy="291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0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34D94-4ECC-2F49-BDBB-4741A09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Arguing Against Privilege</a:t>
            </a:r>
          </a:p>
        </p:txBody>
      </p:sp>
      <p:pic>
        <p:nvPicPr>
          <p:cNvPr id="4" name="Online Media 3" descr="'Watters' World' investigates 'white privilege' campaign">
            <a:hlinkClick r:id="" action="ppaction://media"/>
            <a:extLst>
              <a:ext uri="{FF2B5EF4-FFF2-40B4-BE49-F238E27FC236}">
                <a16:creationId xmlns:a16="http://schemas.microsoft.com/office/drawing/2014/main" id="{74BF10FD-594A-244D-BDDA-158C0DFCDC4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99267" y="1287427"/>
            <a:ext cx="9098410" cy="5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3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78424C-6FD0-41F8-9CAA-5DC19C4235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397237-0C3C-0D45-BD85-84F7CC32F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55" y="1447800"/>
            <a:ext cx="3108626" cy="4572000"/>
          </a:xfrm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rgbClr val="F2F2F2"/>
                </a:solidFill>
              </a:rPr>
              <a:t>What to Know about Privilege</a:t>
            </a:r>
            <a:r>
              <a:rPr lang="en-US" sz="3200" baseline="30000" dirty="0">
                <a:solidFill>
                  <a:srgbClr val="F2F2F2"/>
                </a:solidFill>
              </a:rPr>
              <a:t>4</a:t>
            </a:r>
            <a:r>
              <a:rPr lang="en-US" sz="3200" dirty="0">
                <a:solidFill>
                  <a:srgbClr val="F2F2F2"/>
                </a:solidFill>
              </a:rPr>
              <a:t> 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D136760-57DC-4301-8BEA-B71AD2D139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61310" y="0"/>
            <a:ext cx="8030690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BDC58DEA-1307-4F44-AD47-E613D8B76A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9B912D-1E4B-42AF-A2BE-CFEFEC916E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 descr="This lists five talking points for the presenter related to what one needs to know about privilege.">
            <a:extLst>
              <a:ext uri="{FF2B5EF4-FFF2-40B4-BE49-F238E27FC236}">
                <a16:creationId xmlns:a16="http://schemas.microsoft.com/office/drawing/2014/main" id="{2242AB92-FED3-4845-8470-FA457EFC99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4375317"/>
              </p:ext>
            </p:extLst>
          </p:nvPr>
        </p:nvGraphicFramePr>
        <p:xfrm>
          <a:off x="5048250" y="1447800"/>
          <a:ext cx="649605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12226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89878-F1ED-964E-AB16-ECD6BCC86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9252154" cy="1223983"/>
          </a:xfrm>
        </p:spPr>
        <p:txBody>
          <a:bodyPr>
            <a:normAutofit/>
          </a:bodyPr>
          <a:lstStyle/>
          <a:p>
            <a:r>
              <a:rPr lang="en-US" dirty="0"/>
              <a:t>Checking Your Privilege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248D9-6D4A-6142-AF45-2CC1CACB9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1" y="2052214"/>
            <a:ext cx="4338409" cy="4196185"/>
          </a:xfrm>
        </p:spPr>
        <p:txBody>
          <a:bodyPr>
            <a:normAutofit/>
          </a:bodyPr>
          <a:lstStyle/>
          <a:p>
            <a:r>
              <a:rPr lang="en-US" dirty="0"/>
              <a:t>Why do we need to?</a:t>
            </a:r>
          </a:p>
          <a:p>
            <a:endParaRPr lang="en-US" dirty="0"/>
          </a:p>
          <a:p>
            <a:pPr lvl="1"/>
            <a:r>
              <a:rPr lang="en-US" dirty="0"/>
              <a:t>Effectively serve students (MSJCC)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Individually</a:t>
            </a:r>
          </a:p>
          <a:p>
            <a:pPr lvl="2"/>
            <a:r>
              <a:rPr lang="en-US" dirty="0"/>
              <a:t>On our campuses</a:t>
            </a:r>
          </a:p>
          <a:p>
            <a:pPr lvl="2"/>
            <a:r>
              <a:rPr lang="en-US" dirty="0"/>
              <a:t>In our communities</a:t>
            </a:r>
          </a:p>
          <a:p>
            <a:pPr lvl="2"/>
            <a:endParaRPr lang="en-US" dirty="0"/>
          </a:p>
        </p:txBody>
      </p:sp>
      <p:pic>
        <p:nvPicPr>
          <p:cNvPr id="6" name="Picture 5" descr="A picture of a therapy session with one person talking and the other person listening and taking notes.">
            <a:extLst>
              <a:ext uri="{FF2B5EF4-FFF2-40B4-BE49-F238E27FC236}">
                <a16:creationId xmlns:a16="http://schemas.microsoft.com/office/drawing/2014/main" id="{20AFF471-EF91-A840-9FE4-F78B451CE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916" y="2195183"/>
            <a:ext cx="5451627" cy="39102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63874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846</Words>
  <Application>Microsoft Office PowerPoint</Application>
  <PresentationFormat>Widescreen</PresentationFormat>
  <Paragraphs>207</Paragraphs>
  <Slides>29</Slides>
  <Notes>24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Century Gothic</vt:lpstr>
      <vt:lpstr>Wingdings 3</vt:lpstr>
      <vt:lpstr>Ion</vt:lpstr>
      <vt:lpstr>Identity Privilege and Being an Effective Ally</vt:lpstr>
      <vt:lpstr>Introduction</vt:lpstr>
      <vt:lpstr>My Wife’s Ancestral Origins</vt:lpstr>
      <vt:lpstr>Recgonition</vt:lpstr>
      <vt:lpstr>Learning Objectives</vt:lpstr>
      <vt:lpstr>Identity Privilege</vt:lpstr>
      <vt:lpstr>Arguing Against Privilege</vt:lpstr>
      <vt:lpstr>What to Know about Privilege4 </vt:lpstr>
      <vt:lpstr>Checking Your Privilege</vt:lpstr>
      <vt:lpstr>Privilege Walk</vt:lpstr>
      <vt:lpstr>Privileged and Marginalized Groups</vt:lpstr>
      <vt:lpstr>Who are you?</vt:lpstr>
      <vt:lpstr>What exactly is an “Ally?”</vt:lpstr>
      <vt:lpstr>Common Missteps6 </vt:lpstr>
      <vt:lpstr>10 Things ”Allies” Need to Remember7  </vt:lpstr>
      <vt:lpstr>Counselors in Allyship</vt:lpstr>
      <vt:lpstr>Participation Ladder8 </vt:lpstr>
      <vt:lpstr>Difference in Participation</vt:lpstr>
      <vt:lpstr>One-on-one Counseling</vt:lpstr>
      <vt:lpstr>Evolving Terminology</vt:lpstr>
      <vt:lpstr>One-on-one Counseling</vt:lpstr>
      <vt:lpstr>Friday’s Keynote Dr. Dixon-Saxon</vt:lpstr>
      <vt:lpstr>Counseling </vt:lpstr>
      <vt:lpstr>College and Campus Community</vt:lpstr>
      <vt:lpstr>Learn about Allyship</vt:lpstr>
      <vt:lpstr>Gain Insight</vt:lpstr>
      <vt:lpstr>Research on Your Own</vt:lpstr>
      <vt:lpstr>Material Sources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Identity Privilege and Being an Effective Ally</dc:title>
  <dc:creator>Matthew Cullen</dc:creator>
  <cp:lastModifiedBy>Nolan Cummings</cp:lastModifiedBy>
  <cp:revision>13</cp:revision>
  <dcterms:created xsi:type="dcterms:W3CDTF">2020-02-29T03:09:43Z</dcterms:created>
  <dcterms:modified xsi:type="dcterms:W3CDTF">2020-03-06T18:29:13Z</dcterms:modified>
</cp:coreProperties>
</file>