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 id="2147483669" r:id="rId2"/>
  </p:sldMasterIdLst>
  <p:notesMasterIdLst>
    <p:notesMasterId r:id="rId87"/>
  </p:notesMasterIdLst>
  <p:sldIdLst>
    <p:sldId id="358" r:id="rId3"/>
    <p:sldId id="262" r:id="rId4"/>
    <p:sldId id="259" r:id="rId5"/>
    <p:sldId id="337" r:id="rId6"/>
    <p:sldId id="340" r:id="rId7"/>
    <p:sldId id="289" r:id="rId8"/>
    <p:sldId id="290" r:id="rId9"/>
    <p:sldId id="292" r:id="rId10"/>
    <p:sldId id="293" r:id="rId11"/>
    <p:sldId id="294" r:id="rId12"/>
    <p:sldId id="356" r:id="rId13"/>
    <p:sldId id="299" r:id="rId14"/>
    <p:sldId id="300" r:id="rId15"/>
    <p:sldId id="301" r:id="rId16"/>
    <p:sldId id="302" r:id="rId17"/>
    <p:sldId id="303" r:id="rId18"/>
    <p:sldId id="304" r:id="rId19"/>
    <p:sldId id="305" r:id="rId20"/>
    <p:sldId id="341" r:id="rId21"/>
    <p:sldId id="306" r:id="rId22"/>
    <p:sldId id="333" r:id="rId23"/>
    <p:sldId id="331" r:id="rId24"/>
    <p:sldId id="308" r:id="rId25"/>
    <p:sldId id="310" r:id="rId26"/>
    <p:sldId id="311" r:id="rId27"/>
    <p:sldId id="312" r:id="rId28"/>
    <p:sldId id="313" r:id="rId29"/>
    <p:sldId id="316" r:id="rId30"/>
    <p:sldId id="360" r:id="rId31"/>
    <p:sldId id="317" r:id="rId32"/>
    <p:sldId id="318" r:id="rId33"/>
    <p:sldId id="321" r:id="rId34"/>
    <p:sldId id="339" r:id="rId35"/>
    <p:sldId id="319" r:id="rId36"/>
    <p:sldId id="322" r:id="rId37"/>
    <p:sldId id="342" r:id="rId38"/>
    <p:sldId id="346" r:id="rId39"/>
    <p:sldId id="347" r:id="rId40"/>
    <p:sldId id="348" r:id="rId41"/>
    <p:sldId id="349" r:id="rId42"/>
    <p:sldId id="350" r:id="rId43"/>
    <p:sldId id="351" r:id="rId44"/>
    <p:sldId id="352" r:id="rId45"/>
    <p:sldId id="353" r:id="rId46"/>
    <p:sldId id="354" r:id="rId47"/>
    <p:sldId id="357" r:id="rId48"/>
    <p:sldId id="359" r:id="rId49"/>
    <p:sldId id="324" r:id="rId50"/>
    <p:sldId id="323" r:id="rId51"/>
    <p:sldId id="325" r:id="rId52"/>
    <p:sldId id="326" r:id="rId53"/>
    <p:sldId id="328" r:id="rId54"/>
    <p:sldId id="332" r:id="rId55"/>
    <p:sldId id="334" r:id="rId56"/>
    <p:sldId id="335" r:id="rId57"/>
    <p:sldId id="336" r:id="rId58"/>
    <p:sldId id="260" r:id="rId59"/>
    <p:sldId id="257" r:id="rId60"/>
    <p:sldId id="258" r:id="rId61"/>
    <p:sldId id="330" r:id="rId62"/>
    <p:sldId id="261" r:id="rId63"/>
    <p:sldId id="263" r:id="rId64"/>
    <p:sldId id="264" r:id="rId65"/>
    <p:sldId id="265" r:id="rId66"/>
    <p:sldId id="266" r:id="rId67"/>
    <p:sldId id="267" r:id="rId68"/>
    <p:sldId id="268" r:id="rId69"/>
    <p:sldId id="269" r:id="rId70"/>
    <p:sldId id="270" r:id="rId71"/>
    <p:sldId id="271" r:id="rId72"/>
    <p:sldId id="272" r:id="rId73"/>
    <p:sldId id="273" r:id="rId74"/>
    <p:sldId id="274" r:id="rId75"/>
    <p:sldId id="275" r:id="rId76"/>
    <p:sldId id="276" r:id="rId77"/>
    <p:sldId id="277" r:id="rId78"/>
    <p:sldId id="278" r:id="rId79"/>
    <p:sldId id="279" r:id="rId80"/>
    <p:sldId id="280" r:id="rId81"/>
    <p:sldId id="281" r:id="rId82"/>
    <p:sldId id="282" r:id="rId83"/>
    <p:sldId id="283" r:id="rId84"/>
    <p:sldId id="284" r:id="rId85"/>
    <p:sldId id="285" r:id="rId86"/>
  </p:sldIdLst>
  <p:sldSz cx="9144000" cy="5143500" type="screen16x9"/>
  <p:notesSz cx="6858000" cy="9144000"/>
  <p:embeddedFontLst>
    <p:embeddedFont>
      <p:font typeface="Georgia" panose="02040502050405020303" pitchFamily="18" charset="0"/>
      <p:regular r:id="rId88"/>
      <p:bold r:id="rId89"/>
      <p:italic r:id="rId90"/>
      <p:boldItalic r:id="rId91"/>
    </p:embeddedFont>
    <p:embeddedFont>
      <p:font typeface="Calibri" panose="020F0502020204030204" pitchFamily="34" charset="0"/>
      <p:regular r:id="rId92"/>
      <p:bold r:id="rId93"/>
      <p:italic r:id="rId94"/>
      <p:boldItalic r:id="rId95"/>
    </p:embeddedFont>
    <p:embeddedFont>
      <p:font typeface="Muli" panose="020B0604020202020204" charset="0"/>
      <p:regular r:id="rId96"/>
      <p:bold r:id="rId97"/>
      <p:italic r:id="rId98"/>
      <p:boldItalic r:id="rId99"/>
    </p:embeddedFont>
    <p:embeddedFont>
      <p:font typeface="Varela Round" panose="020B0604020202020204" charset="-79"/>
      <p:regular r:id="rId10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BC1947-DB87-429E-A076-F3549BDF1883}">
  <a:tblStyle styleId="{1DBC1947-DB87-429E-A076-F3549BDF188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3.fntdata"/><Relationship Id="rId95"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font" Target="fonts/font6.fntdata"/><Relationship Id="rId98"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7.fntdata"/><Relationship Id="rId99" Type="http://schemas.openxmlformats.org/officeDocument/2006/relationships/font" Target="fonts/font12.fntdata"/><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0.fntdata"/><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769020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328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37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059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588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86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944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58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399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66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9118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30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2600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896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8656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338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527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853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834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452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130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199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39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315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460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301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649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123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5353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917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119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2992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74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116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88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214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069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227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840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217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4136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058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2281b2f5_15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2281b2f5_15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015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2281b2f5_15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d2281b2f5_15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5129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34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39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7185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742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1192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885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8356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1119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9427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7684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82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6507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2378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25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98511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1480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5694cd56_0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5694cd56_0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1735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34e78a211_76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34e78a211_76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21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32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00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007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413" y="692691"/>
            <a:ext cx="3212478" cy="3106103"/>
          </a:xfrm>
          <a:prstGeom prst="diamond">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subTitle" idx="1"/>
          </p:nvPr>
        </p:nvSpPr>
        <p:spPr>
          <a:xfrm>
            <a:off x="3009350" y="2573875"/>
            <a:ext cx="3086700" cy="2044500"/>
          </a:xfrm>
          <a:prstGeom prst="rect">
            <a:avLst/>
          </a:prstGeom>
          <a:noFill/>
          <a:ln>
            <a:noFill/>
          </a:ln>
        </p:spPr>
        <p:txBody>
          <a:bodyPr spcFirstLastPara="1" wrap="square" lIns="91425" tIns="91425" rIns="91425" bIns="91425" anchor="t" anchorCtr="0"/>
          <a:lstStyle>
            <a:lvl1pPr lvl="0"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1pPr>
            <a:lvl2pPr lvl="1"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2pPr>
            <a:lvl3pPr lvl="2"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3pPr>
            <a:lvl4pPr lvl="3"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4pPr>
            <a:lvl5pPr lvl="4"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5pPr>
            <a:lvl6pPr lvl="5"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6pPr>
            <a:lvl7pPr lvl="6"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7pPr>
            <a:lvl8pPr lvl="7"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8pPr>
            <a:lvl9pPr lvl="8"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9pPr>
          </a:lstStyle>
          <a:p>
            <a:endParaRPr dirty="0"/>
          </a:p>
        </p:txBody>
      </p:sp>
      <p:sp>
        <p:nvSpPr>
          <p:cNvPr id="17" name="Google Shape;17;p3"/>
          <p:cNvSpPr txBox="1">
            <a:spLocks noGrp="1"/>
          </p:cNvSpPr>
          <p:nvPr>
            <p:ph type="title"/>
          </p:nvPr>
        </p:nvSpPr>
        <p:spPr>
          <a:xfrm>
            <a:off x="3048000" y="529375"/>
            <a:ext cx="3048000" cy="2044500"/>
          </a:xfrm>
          <a:prstGeom prst="rect">
            <a:avLst/>
          </a:prstGeom>
          <a:noFill/>
          <a:ln>
            <a:noFill/>
          </a:ln>
        </p:spPr>
        <p:txBody>
          <a:bodyPr spcFirstLastPara="1" wrap="square" lIns="91425" tIns="91425" rIns="91425" bIns="91425" anchor="b" anchorCtr="0"/>
          <a:lstStyle>
            <a:lvl1pPr lvl="0" algn="ctr"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dirty="0"/>
          </a:p>
        </p:txBody>
      </p:sp>
      <p:sp>
        <p:nvSpPr>
          <p:cNvPr id="8" name="Google Shape;15;p3"/>
          <p:cNvSpPr/>
          <p:nvPr userDrawn="1"/>
        </p:nvSpPr>
        <p:spPr>
          <a:xfrm>
            <a:off x="2942926" y="692690"/>
            <a:ext cx="3212478" cy="3106103"/>
          </a:xfrm>
          <a:prstGeom prst="diamond">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p3"/>
          <p:cNvSpPr/>
          <p:nvPr userDrawn="1"/>
        </p:nvSpPr>
        <p:spPr>
          <a:xfrm>
            <a:off x="5933241" y="692690"/>
            <a:ext cx="3212478" cy="3106103"/>
          </a:xfrm>
          <a:prstGeom prst="diamond">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xmlns=""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xmlns=""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190006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xmlns=""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186005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3"/>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2748000" y="747750"/>
            <a:ext cx="3648000" cy="3648000"/>
          </a:xfrm>
          <a:prstGeom prst="ellipse">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title"/>
          </p:nvPr>
        </p:nvSpPr>
        <p:spPr>
          <a:xfrm>
            <a:off x="2747950" y="747775"/>
            <a:ext cx="3648000" cy="3648000"/>
          </a:xfrm>
          <a:prstGeom prst="rect">
            <a:avLst/>
          </a:prstGeom>
        </p:spPr>
        <p:txBody>
          <a:bodyPr spcFirstLastPara="1" wrap="square" lIns="91425" tIns="91425" rIns="91425" bIns="91425" anchor="ctr" anchorCtr="0"/>
          <a:lstStyle>
            <a:lvl1pPr lvl="0" algn="ctr"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4"/>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2525575" y="525325"/>
            <a:ext cx="4092900" cy="4092900"/>
          </a:xfrm>
          <a:prstGeom prst="diamond">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txBox="1">
            <a:spLocks noGrp="1"/>
          </p:cNvSpPr>
          <p:nvPr>
            <p:ph type="subTitle" idx="1"/>
          </p:nvPr>
        </p:nvSpPr>
        <p:spPr>
          <a:xfrm>
            <a:off x="3009350" y="2573875"/>
            <a:ext cx="3086700" cy="2044500"/>
          </a:xfrm>
          <a:prstGeom prst="rect">
            <a:avLst/>
          </a:prstGeom>
          <a:noFill/>
          <a:ln>
            <a:noFill/>
          </a:ln>
        </p:spPr>
        <p:txBody>
          <a:bodyPr spcFirstLastPara="1" wrap="square" lIns="91425" tIns="91425" rIns="91425" bIns="91425" anchor="t" anchorCtr="0"/>
          <a:lstStyle>
            <a:lvl1pPr lvl="0"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1pPr>
            <a:lvl2pPr lvl="1"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2pPr>
            <a:lvl3pPr lvl="2"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3pPr>
            <a:lvl4pPr lvl="3"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4pPr>
            <a:lvl5pPr lvl="4"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5pPr>
            <a:lvl6pPr lvl="5"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6pPr>
            <a:lvl7pPr lvl="6"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7pPr>
            <a:lvl8pPr lvl="7"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8pPr>
            <a:lvl9pPr lvl="8" algn="ctr" rtl="0">
              <a:spcBef>
                <a:spcPts val="0"/>
              </a:spcBef>
              <a:spcAft>
                <a:spcPts val="0"/>
              </a:spcAft>
              <a:buClr>
                <a:srgbClr val="FFFFFF"/>
              </a:buClr>
              <a:buSzPts val="1400"/>
              <a:buFont typeface="Muli"/>
              <a:buNone/>
              <a:defRPr>
                <a:solidFill>
                  <a:srgbClr val="FFFFFF"/>
                </a:solidFill>
                <a:latin typeface="Muli"/>
                <a:ea typeface="Muli"/>
                <a:cs typeface="Muli"/>
                <a:sym typeface="Muli"/>
              </a:defRPr>
            </a:lvl9pPr>
          </a:lstStyle>
          <a:p>
            <a:endParaRPr/>
          </a:p>
        </p:txBody>
      </p:sp>
      <p:sp>
        <p:nvSpPr>
          <p:cNvPr id="73" name="Google Shape;73;p14"/>
          <p:cNvSpPr txBox="1">
            <a:spLocks noGrp="1"/>
          </p:cNvSpPr>
          <p:nvPr>
            <p:ph type="title"/>
          </p:nvPr>
        </p:nvSpPr>
        <p:spPr>
          <a:xfrm>
            <a:off x="3048000" y="529375"/>
            <a:ext cx="3048000" cy="2044500"/>
          </a:xfrm>
          <a:prstGeom prst="rect">
            <a:avLst/>
          </a:prstGeom>
          <a:noFill/>
          <a:ln>
            <a:noFill/>
          </a:ln>
        </p:spPr>
        <p:txBody>
          <a:bodyPr spcFirstLastPara="1" wrap="square" lIns="91425" tIns="91425" rIns="91425" bIns="91425" anchor="b" anchorCtr="0"/>
          <a:lstStyle>
            <a:lvl1pPr lvl="0" algn="ctr"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74" name="Google Shape;74;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5"/>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150" y="1790100"/>
            <a:ext cx="9144000" cy="15633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a:spLocks noGrp="1"/>
          </p:cNvSpPr>
          <p:nvPr>
            <p:ph type="body" idx="1"/>
          </p:nvPr>
        </p:nvSpPr>
        <p:spPr>
          <a:xfrm>
            <a:off x="1964225" y="2161800"/>
            <a:ext cx="5215500" cy="819900"/>
          </a:xfrm>
          <a:prstGeom prst="rect">
            <a:avLst/>
          </a:prstGeom>
          <a:noFill/>
          <a:ln>
            <a:noFill/>
          </a:ln>
        </p:spPr>
        <p:txBody>
          <a:bodyPr spcFirstLastPara="1" wrap="square" lIns="91425" tIns="91425" rIns="91425" bIns="91425" anchor="ctr" anchorCtr="0"/>
          <a:lstStyle>
            <a:lvl1pPr marL="457200" lvl="0"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1pPr>
            <a:lvl2pPr marL="914400" lvl="1"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2pPr>
            <a:lvl3pPr marL="1371600" lvl="2"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3pPr>
            <a:lvl4pPr marL="1828800" lvl="3"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4pPr>
            <a:lvl5pPr marL="2286000" lvl="4"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5pPr>
            <a:lvl6pPr marL="2743200" lvl="5"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6pPr>
            <a:lvl7pPr marL="3200400" lvl="6"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7pPr>
            <a:lvl8pPr marL="3657600" lvl="7"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8pPr>
            <a:lvl9pPr marL="4114800" lvl="8"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9pPr>
          </a:lstStyle>
          <a:p>
            <a:endParaRPr/>
          </a:p>
        </p:txBody>
      </p:sp>
      <p:sp>
        <p:nvSpPr>
          <p:cNvPr id="79" name="Google Shape;79;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atin typeface="Georgia"/>
                <a:ea typeface="Georgia"/>
                <a:cs typeface="Georgia"/>
                <a:sym typeface="Georgia"/>
              </a:defRPr>
            </a:lvl1pPr>
            <a:lvl2pPr lvl="1">
              <a:buNone/>
              <a:defRPr>
                <a:latin typeface="Georgia"/>
                <a:ea typeface="Georgia"/>
                <a:cs typeface="Georgia"/>
                <a:sym typeface="Georgia"/>
              </a:defRPr>
            </a:lvl2pPr>
            <a:lvl3pPr lvl="2">
              <a:buNone/>
              <a:defRPr>
                <a:latin typeface="Georgia"/>
                <a:ea typeface="Georgia"/>
                <a:cs typeface="Georgia"/>
                <a:sym typeface="Georgia"/>
              </a:defRPr>
            </a:lvl3pPr>
            <a:lvl4pPr lvl="3">
              <a:buNone/>
              <a:defRPr>
                <a:latin typeface="Georgia"/>
                <a:ea typeface="Georgia"/>
                <a:cs typeface="Georgia"/>
                <a:sym typeface="Georgia"/>
              </a:defRPr>
            </a:lvl4pPr>
            <a:lvl5pPr lvl="4">
              <a:buNone/>
              <a:defRPr>
                <a:latin typeface="Georgia"/>
                <a:ea typeface="Georgia"/>
                <a:cs typeface="Georgia"/>
                <a:sym typeface="Georgia"/>
              </a:defRPr>
            </a:lvl5pPr>
            <a:lvl6pPr lvl="5">
              <a:buNone/>
              <a:defRPr>
                <a:latin typeface="Georgia"/>
                <a:ea typeface="Georgia"/>
                <a:cs typeface="Georgia"/>
                <a:sym typeface="Georgia"/>
              </a:defRPr>
            </a:lvl6pPr>
            <a:lvl7pPr lvl="6">
              <a:buNone/>
              <a:defRPr>
                <a:latin typeface="Georgia"/>
                <a:ea typeface="Georgia"/>
                <a:cs typeface="Georgia"/>
                <a:sym typeface="Georgia"/>
              </a:defRPr>
            </a:lvl7pPr>
            <a:lvl8pPr lvl="7">
              <a:buNone/>
              <a:defRPr>
                <a:latin typeface="Georgia"/>
                <a:ea typeface="Georgia"/>
                <a:cs typeface="Georgia"/>
                <a:sym typeface="Georgia"/>
              </a:defRPr>
            </a:lvl8pPr>
            <a:lvl9pPr lvl="8">
              <a:buNone/>
              <a:defRPr>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16"/>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84" name="Google Shape;84;p16"/>
          <p:cNvSpPr txBox="1">
            <a:spLocks noGrp="1"/>
          </p:cNvSpPr>
          <p:nvPr>
            <p:ph type="body" idx="1"/>
          </p:nvPr>
        </p:nvSpPr>
        <p:spPr>
          <a:xfrm>
            <a:off x="2902950" y="1509475"/>
            <a:ext cx="5718600" cy="3125100"/>
          </a:xfrm>
          <a:prstGeom prst="rect">
            <a:avLst/>
          </a:prstGeom>
        </p:spPr>
        <p:txBody>
          <a:bodyPr spcFirstLastPara="1" wrap="square" lIns="91425" tIns="91425" rIns="91425" bIns="91425" anchor="t" anchorCtr="0"/>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85" name="Google Shape;85;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half">
  <p:cSld name="TITLE_AND_BODY_1">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7"/>
          <p:cNvSpPr/>
          <p:nvPr/>
        </p:nvSpPr>
        <p:spPr>
          <a:xfrm>
            <a:off x="4572000" y="0"/>
            <a:ext cx="45720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txBox="1">
            <a:spLocks noGrp="1"/>
          </p:cNvSpPr>
          <p:nvPr>
            <p:ph type="title"/>
          </p:nvPr>
        </p:nvSpPr>
        <p:spPr>
          <a:xfrm>
            <a:off x="5128375" y="302375"/>
            <a:ext cx="3493200" cy="503100"/>
          </a:xfrm>
          <a:prstGeom prst="rect">
            <a:avLst/>
          </a:prstGeom>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89" name="Google Shape;89;p17"/>
          <p:cNvSpPr txBox="1">
            <a:spLocks noGrp="1"/>
          </p:cNvSpPr>
          <p:nvPr>
            <p:ph type="body" idx="1"/>
          </p:nvPr>
        </p:nvSpPr>
        <p:spPr>
          <a:xfrm>
            <a:off x="5128482" y="1509475"/>
            <a:ext cx="3493200" cy="3125100"/>
          </a:xfrm>
          <a:prstGeom prst="rect">
            <a:avLst/>
          </a:prstGeom>
        </p:spPr>
        <p:txBody>
          <a:bodyPr spcFirstLastPara="1" wrap="square" lIns="91425" tIns="91425" rIns="91425" bIns="91425" anchor="t" anchorCtr="0"/>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90" name="Google Shape;90;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8"/>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95" name="Google Shape;95;p18"/>
          <p:cNvSpPr txBox="1">
            <a:spLocks noGrp="1"/>
          </p:cNvSpPr>
          <p:nvPr>
            <p:ph type="body" idx="1"/>
          </p:nvPr>
        </p:nvSpPr>
        <p:spPr>
          <a:xfrm>
            <a:off x="2902950" y="1509475"/>
            <a:ext cx="2780700" cy="3125100"/>
          </a:xfrm>
          <a:prstGeom prst="rect">
            <a:avLst/>
          </a:prstGeom>
          <a:noFill/>
          <a:ln>
            <a:noFill/>
          </a:ln>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96" name="Google Shape;96;p18"/>
          <p:cNvSpPr txBox="1">
            <a:spLocks noGrp="1"/>
          </p:cNvSpPr>
          <p:nvPr>
            <p:ph type="body" idx="2"/>
          </p:nvPr>
        </p:nvSpPr>
        <p:spPr>
          <a:xfrm>
            <a:off x="5840729" y="1509475"/>
            <a:ext cx="2780700" cy="3125100"/>
          </a:xfrm>
          <a:prstGeom prst="rect">
            <a:avLst/>
          </a:prstGeom>
          <a:noFill/>
          <a:ln>
            <a:noFill/>
          </a:ln>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97" name="Google Shape;97;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19"/>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9"/>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body" idx="1"/>
          </p:nvPr>
        </p:nvSpPr>
        <p:spPr>
          <a:xfrm>
            <a:off x="2902775" y="1538525"/>
            <a:ext cx="1914900" cy="33870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1pPr>
            <a:lvl2pPr marL="914400" lvl="1"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600" lvl="2"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800" lvl="3"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6000" lvl="4"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200" lvl="5"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400" lvl="6"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600" lvl="7"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800" lvl="8"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endParaRPr/>
          </a:p>
        </p:txBody>
      </p:sp>
      <p:sp>
        <p:nvSpPr>
          <p:cNvPr id="102" name="Google Shape;102;p19"/>
          <p:cNvSpPr txBox="1">
            <a:spLocks noGrp="1"/>
          </p:cNvSpPr>
          <p:nvPr>
            <p:ph type="body" idx="2"/>
          </p:nvPr>
        </p:nvSpPr>
        <p:spPr>
          <a:xfrm>
            <a:off x="4915914" y="1538525"/>
            <a:ext cx="1914900" cy="3387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03" name="Google Shape;103;p19"/>
          <p:cNvSpPr txBox="1">
            <a:spLocks noGrp="1"/>
          </p:cNvSpPr>
          <p:nvPr>
            <p:ph type="body" idx="3"/>
          </p:nvPr>
        </p:nvSpPr>
        <p:spPr>
          <a:xfrm>
            <a:off x="6929053" y="1538525"/>
            <a:ext cx="1914900" cy="33870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1pPr>
            <a:lvl2pPr marL="914400" lvl="1"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600" lvl="2"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800" lvl="3"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6000" lvl="4"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200" lvl="5"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400" lvl="6"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600" lvl="7"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800" lvl="8"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endParaRPr/>
          </a:p>
        </p:txBody>
      </p:sp>
      <p:sp>
        <p:nvSpPr>
          <p:cNvPr id="104" name="Google Shape;104;p19"/>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105" name="Google Shape;105;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0"/>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0"/>
          <p:cNvSpPr/>
          <p:nvPr/>
        </p:nvSpPr>
        <p:spPr>
          <a:xfrm>
            <a:off x="1190100" y="0"/>
            <a:ext cx="6763800" cy="8574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lstStyle>
            <a:lvl1pPr lvl="0" algn="ctr" rtl="0">
              <a:spcBef>
                <a:spcPts val="0"/>
              </a:spcBef>
              <a:spcAft>
                <a:spcPts val="0"/>
              </a:spcAft>
              <a:buNone/>
              <a:defRPr sz="1800" b="1">
                <a:solidFill>
                  <a:srgbClr val="FFFFFF"/>
                </a:solidFill>
                <a:latin typeface="Muli"/>
                <a:ea typeface="Muli"/>
                <a:cs typeface="Muli"/>
                <a:sym typeface="Muli"/>
              </a:defRPr>
            </a:lvl1pPr>
            <a:lvl2pPr lvl="1" algn="ctr" rtl="0">
              <a:spcBef>
                <a:spcPts val="0"/>
              </a:spcBef>
              <a:spcAft>
                <a:spcPts val="0"/>
              </a:spcAft>
              <a:buNone/>
              <a:defRPr sz="1800" b="1">
                <a:solidFill>
                  <a:srgbClr val="FFFFFF"/>
                </a:solidFill>
                <a:latin typeface="Muli"/>
                <a:ea typeface="Muli"/>
                <a:cs typeface="Muli"/>
                <a:sym typeface="Muli"/>
              </a:defRPr>
            </a:lvl2pPr>
            <a:lvl3pPr lvl="2" algn="ctr" rtl="0">
              <a:spcBef>
                <a:spcPts val="0"/>
              </a:spcBef>
              <a:spcAft>
                <a:spcPts val="0"/>
              </a:spcAft>
              <a:buNone/>
              <a:defRPr sz="1800" b="1">
                <a:solidFill>
                  <a:srgbClr val="FFFFFF"/>
                </a:solidFill>
                <a:latin typeface="Muli"/>
                <a:ea typeface="Muli"/>
                <a:cs typeface="Muli"/>
                <a:sym typeface="Muli"/>
              </a:defRPr>
            </a:lvl3pPr>
            <a:lvl4pPr lvl="3" algn="ctr" rtl="0">
              <a:spcBef>
                <a:spcPts val="0"/>
              </a:spcBef>
              <a:spcAft>
                <a:spcPts val="0"/>
              </a:spcAft>
              <a:buNone/>
              <a:defRPr sz="1800" b="1">
                <a:solidFill>
                  <a:srgbClr val="FFFFFF"/>
                </a:solidFill>
                <a:latin typeface="Muli"/>
                <a:ea typeface="Muli"/>
                <a:cs typeface="Muli"/>
                <a:sym typeface="Muli"/>
              </a:defRPr>
            </a:lvl4pPr>
            <a:lvl5pPr lvl="4" algn="ctr" rtl="0">
              <a:spcBef>
                <a:spcPts val="0"/>
              </a:spcBef>
              <a:spcAft>
                <a:spcPts val="0"/>
              </a:spcAft>
              <a:buNone/>
              <a:defRPr sz="1800" b="1">
                <a:solidFill>
                  <a:srgbClr val="FFFFFF"/>
                </a:solidFill>
                <a:latin typeface="Muli"/>
                <a:ea typeface="Muli"/>
                <a:cs typeface="Muli"/>
                <a:sym typeface="Muli"/>
              </a:defRPr>
            </a:lvl5pPr>
            <a:lvl6pPr lvl="5" algn="ctr" rtl="0">
              <a:spcBef>
                <a:spcPts val="0"/>
              </a:spcBef>
              <a:spcAft>
                <a:spcPts val="0"/>
              </a:spcAft>
              <a:buNone/>
              <a:defRPr sz="1800" b="1">
                <a:solidFill>
                  <a:srgbClr val="FFFFFF"/>
                </a:solidFill>
                <a:latin typeface="Muli"/>
                <a:ea typeface="Muli"/>
                <a:cs typeface="Muli"/>
                <a:sym typeface="Muli"/>
              </a:defRPr>
            </a:lvl6pPr>
            <a:lvl7pPr lvl="6" algn="ctr" rtl="0">
              <a:spcBef>
                <a:spcPts val="0"/>
              </a:spcBef>
              <a:spcAft>
                <a:spcPts val="0"/>
              </a:spcAft>
              <a:buNone/>
              <a:defRPr sz="1800" b="1">
                <a:solidFill>
                  <a:srgbClr val="FFFFFF"/>
                </a:solidFill>
                <a:latin typeface="Muli"/>
                <a:ea typeface="Muli"/>
                <a:cs typeface="Muli"/>
                <a:sym typeface="Muli"/>
              </a:defRPr>
            </a:lvl7pPr>
            <a:lvl8pPr lvl="7" algn="ctr" rtl="0">
              <a:spcBef>
                <a:spcPts val="0"/>
              </a:spcBef>
              <a:spcAft>
                <a:spcPts val="0"/>
              </a:spcAft>
              <a:buNone/>
              <a:defRPr sz="1800" b="1">
                <a:solidFill>
                  <a:srgbClr val="FFFFFF"/>
                </a:solidFill>
                <a:latin typeface="Muli"/>
                <a:ea typeface="Muli"/>
                <a:cs typeface="Muli"/>
                <a:sym typeface="Muli"/>
              </a:defRPr>
            </a:lvl8pPr>
            <a:lvl9pPr lvl="8" algn="ctr"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110" name="Google Shape;110;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150" y="1790100"/>
            <a:ext cx="9144000" cy="15633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1964225" y="2161800"/>
            <a:ext cx="5215500" cy="819900"/>
          </a:xfrm>
          <a:prstGeom prst="rect">
            <a:avLst/>
          </a:prstGeom>
          <a:noFill/>
          <a:ln>
            <a:noFill/>
          </a:ln>
        </p:spPr>
        <p:txBody>
          <a:bodyPr spcFirstLastPara="1" wrap="square" lIns="91425" tIns="91425" rIns="91425" bIns="91425" anchor="ctr" anchorCtr="0"/>
          <a:lstStyle>
            <a:lvl1pPr marL="457200" lvl="0"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1pPr>
            <a:lvl2pPr marL="914400" lvl="1"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2pPr>
            <a:lvl3pPr marL="1371600" lvl="2"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3pPr>
            <a:lvl4pPr marL="1828800" lvl="3"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4pPr>
            <a:lvl5pPr marL="2286000" lvl="4"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5pPr>
            <a:lvl6pPr marL="2743200" lvl="5"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6pPr>
            <a:lvl7pPr marL="3200400" lvl="6"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7pPr>
            <a:lvl8pPr marL="3657600" lvl="7"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8pPr>
            <a:lvl9pPr marL="4114800" lvl="8" indent="-330200" algn="ctr">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4297634" y="4749851"/>
            <a:ext cx="548700" cy="393600"/>
          </a:xfrm>
          <a:prstGeom prst="rect">
            <a:avLst/>
          </a:prstGeom>
        </p:spPr>
        <p:txBody>
          <a:bodyPr spcFirstLastPara="1" wrap="square" lIns="91425" tIns="91425" rIns="91425" bIns="91425" anchor="t" anchorCtr="0">
            <a:noAutofit/>
          </a:bodyPr>
          <a:lstStyle>
            <a:lvl1pPr lvl="0" algn="ctr">
              <a:buNone/>
              <a:defRPr>
                <a:solidFill>
                  <a:srgbClr val="00B2FF"/>
                </a:solidFill>
              </a:defRPr>
            </a:lvl1pPr>
            <a:lvl2pPr lvl="1" algn="ctr">
              <a:buNone/>
              <a:defRPr>
                <a:solidFill>
                  <a:srgbClr val="00B2FF"/>
                </a:solidFill>
              </a:defRPr>
            </a:lvl2pPr>
            <a:lvl3pPr lvl="2" algn="ctr">
              <a:buNone/>
              <a:defRPr>
                <a:solidFill>
                  <a:srgbClr val="00B2FF"/>
                </a:solidFill>
              </a:defRPr>
            </a:lvl3pPr>
            <a:lvl4pPr lvl="3" algn="ctr">
              <a:buNone/>
              <a:defRPr>
                <a:solidFill>
                  <a:srgbClr val="00B2FF"/>
                </a:solidFill>
              </a:defRPr>
            </a:lvl4pPr>
            <a:lvl5pPr lvl="4" algn="ctr">
              <a:buNone/>
              <a:defRPr>
                <a:solidFill>
                  <a:srgbClr val="00B2FF"/>
                </a:solidFill>
              </a:defRPr>
            </a:lvl5pPr>
            <a:lvl6pPr lvl="5" algn="ctr">
              <a:buNone/>
              <a:defRPr>
                <a:solidFill>
                  <a:srgbClr val="00B2FF"/>
                </a:solidFill>
              </a:defRPr>
            </a:lvl6pPr>
            <a:lvl7pPr lvl="6" algn="ctr">
              <a:buNone/>
              <a:defRPr>
                <a:solidFill>
                  <a:srgbClr val="00B2FF"/>
                </a:solidFill>
              </a:defRPr>
            </a:lvl7pPr>
            <a:lvl8pPr lvl="7" algn="ctr">
              <a:buNone/>
              <a:defRPr>
                <a:solidFill>
                  <a:srgbClr val="00B2FF"/>
                </a:solidFill>
              </a:defRPr>
            </a:lvl8pPr>
            <a:lvl9pPr lvl="8" algn="ctr">
              <a:buNone/>
              <a:defRPr>
                <a:solidFill>
                  <a:srgbClr val="00B2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1"/>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1"/>
          <p:cNvSpPr/>
          <p:nvPr/>
        </p:nvSpPr>
        <p:spPr>
          <a:xfrm>
            <a:off x="1190100" y="4470400"/>
            <a:ext cx="6763800" cy="6732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1"/>
          <p:cNvSpPr txBox="1">
            <a:spLocks noGrp="1"/>
          </p:cNvSpPr>
          <p:nvPr>
            <p:ph type="body" idx="1"/>
          </p:nvPr>
        </p:nvSpPr>
        <p:spPr>
          <a:xfrm>
            <a:off x="1190100" y="4470500"/>
            <a:ext cx="6763800" cy="673200"/>
          </a:xfrm>
          <a:prstGeom prst="rect">
            <a:avLst/>
          </a:prstGeom>
          <a:noFill/>
          <a:ln>
            <a:noFill/>
          </a:ln>
        </p:spPr>
        <p:txBody>
          <a:bodyPr spcFirstLastPara="1" wrap="square" lIns="91425" tIns="91425" rIns="91425" bIns="91425" anchor="ctr" anchorCtr="0"/>
          <a:lstStyle>
            <a:lvl1pPr marL="457200" lvl="0" indent="-228600" algn="ctr" rtl="0">
              <a:spcBef>
                <a:spcPts val="360"/>
              </a:spcBef>
              <a:spcAft>
                <a:spcPts val="0"/>
              </a:spcAft>
              <a:buClr>
                <a:srgbClr val="FFFFFF"/>
              </a:buClr>
              <a:buSzPts val="1400"/>
              <a:buFont typeface="Muli"/>
              <a:buNone/>
              <a:defRPr>
                <a:solidFill>
                  <a:srgbClr val="FFFFFF"/>
                </a:solidFill>
                <a:latin typeface="Muli"/>
                <a:ea typeface="Muli"/>
                <a:cs typeface="Muli"/>
                <a:sym typeface="Muli"/>
              </a:defRPr>
            </a:lvl1pPr>
          </a:lstStyle>
          <a:p>
            <a:endParaRPr/>
          </a:p>
        </p:txBody>
      </p:sp>
      <p:sp>
        <p:nvSpPr>
          <p:cNvPr id="115" name="Google Shape;115;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27" name="Google Shape;27;p5"/>
          <p:cNvSpPr txBox="1">
            <a:spLocks noGrp="1"/>
          </p:cNvSpPr>
          <p:nvPr>
            <p:ph type="body" idx="1"/>
          </p:nvPr>
        </p:nvSpPr>
        <p:spPr>
          <a:xfrm>
            <a:off x="2902950" y="1509475"/>
            <a:ext cx="5718600" cy="3125100"/>
          </a:xfrm>
          <a:prstGeom prst="rect">
            <a:avLst/>
          </a:prstGeom>
        </p:spPr>
        <p:txBody>
          <a:bodyPr spcFirstLastPara="1" wrap="square" lIns="91425" tIns="91425" rIns="91425" bIns="91425" anchor="t" anchorCtr="0"/>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28" name="Google Shape;28;p5"/>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half">
  <p:cSld name="TITLE_AND_BODY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5128375" y="302375"/>
            <a:ext cx="3493200" cy="503100"/>
          </a:xfrm>
          <a:prstGeom prst="rect">
            <a:avLst/>
          </a:prstGeom>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32" name="Google Shape;32;p6"/>
          <p:cNvSpPr txBox="1">
            <a:spLocks noGrp="1"/>
          </p:cNvSpPr>
          <p:nvPr>
            <p:ph type="body" idx="1"/>
          </p:nvPr>
        </p:nvSpPr>
        <p:spPr>
          <a:xfrm>
            <a:off x="5128482" y="1509475"/>
            <a:ext cx="3493200" cy="3125100"/>
          </a:xfrm>
          <a:prstGeom prst="rect">
            <a:avLst/>
          </a:prstGeom>
        </p:spPr>
        <p:txBody>
          <a:bodyPr spcFirstLastPara="1" wrap="square" lIns="91425" tIns="91425" rIns="91425" bIns="91425" anchor="t" anchorCtr="0"/>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33" name="Google Shape;33;p6"/>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38" name="Google Shape;38;p7"/>
          <p:cNvSpPr txBox="1">
            <a:spLocks noGrp="1"/>
          </p:cNvSpPr>
          <p:nvPr>
            <p:ph type="body" idx="1"/>
          </p:nvPr>
        </p:nvSpPr>
        <p:spPr>
          <a:xfrm>
            <a:off x="2902950" y="1509475"/>
            <a:ext cx="2780700" cy="3125100"/>
          </a:xfrm>
          <a:prstGeom prst="rect">
            <a:avLst/>
          </a:prstGeom>
          <a:noFill/>
          <a:ln>
            <a:noFill/>
          </a:ln>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39" name="Google Shape;39;p7"/>
          <p:cNvSpPr txBox="1">
            <a:spLocks noGrp="1"/>
          </p:cNvSpPr>
          <p:nvPr>
            <p:ph type="body" idx="2"/>
          </p:nvPr>
        </p:nvSpPr>
        <p:spPr>
          <a:xfrm>
            <a:off x="5840729" y="1509475"/>
            <a:ext cx="2780700" cy="3125100"/>
          </a:xfrm>
          <a:prstGeom prst="rect">
            <a:avLst/>
          </a:prstGeom>
          <a:noFill/>
          <a:ln>
            <a:noFill/>
          </a:ln>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2pPr>
            <a:lvl3pPr marL="1371600" lvl="2"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3pPr>
            <a:lvl4pPr marL="1828800" lvl="3"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4pPr>
            <a:lvl5pPr marL="2286000" lvl="4"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5pPr>
            <a:lvl6pPr marL="2743200" lvl="5"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6pPr>
            <a:lvl7pPr marL="3200400" lvl="6"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7pPr>
            <a:lvl8pPr marL="3657600" lvl="7"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8pPr>
            <a:lvl9pPr marL="4114800" lvl="8" indent="-342900" rtl="0">
              <a:spcBef>
                <a:spcPts val="0"/>
              </a:spcBef>
              <a:spcAft>
                <a:spcPts val="0"/>
              </a:spcAft>
              <a:buClr>
                <a:srgbClr val="FFFFFF"/>
              </a:buClr>
              <a:buSzPts val="1800"/>
              <a:buFont typeface="Muli"/>
              <a:buChar char="■"/>
              <a:defRPr sz="1800">
                <a:solidFill>
                  <a:srgbClr val="FFFFFF"/>
                </a:solidFill>
                <a:latin typeface="Muli"/>
                <a:ea typeface="Muli"/>
                <a:cs typeface="Muli"/>
                <a:sym typeface="Muli"/>
              </a:defRPr>
            </a:lvl9pPr>
          </a:lstStyle>
          <a:p>
            <a:endParaRPr/>
          </a:p>
        </p:txBody>
      </p:sp>
      <p:sp>
        <p:nvSpPr>
          <p:cNvPr id="40" name="Google Shape;40;p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2380350" y="0"/>
            <a:ext cx="67638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txBox="1">
            <a:spLocks noGrp="1"/>
          </p:cNvSpPr>
          <p:nvPr>
            <p:ph type="body" idx="1"/>
          </p:nvPr>
        </p:nvSpPr>
        <p:spPr>
          <a:xfrm>
            <a:off x="2902775" y="1538525"/>
            <a:ext cx="1914900" cy="33870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1pPr>
            <a:lvl2pPr marL="914400" lvl="1"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600" lvl="2"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800" lvl="3"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6000" lvl="4"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200" lvl="5"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400" lvl="6"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600" lvl="7"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800" lvl="8"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endParaRPr/>
          </a:p>
        </p:txBody>
      </p:sp>
      <p:sp>
        <p:nvSpPr>
          <p:cNvPr id="45" name="Google Shape;45;p8"/>
          <p:cNvSpPr txBox="1">
            <a:spLocks noGrp="1"/>
          </p:cNvSpPr>
          <p:nvPr>
            <p:ph type="body" idx="2"/>
          </p:nvPr>
        </p:nvSpPr>
        <p:spPr>
          <a:xfrm>
            <a:off x="4915914" y="1538525"/>
            <a:ext cx="1914900" cy="3387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6" name="Google Shape;46;p8"/>
          <p:cNvSpPr txBox="1">
            <a:spLocks noGrp="1"/>
          </p:cNvSpPr>
          <p:nvPr>
            <p:ph type="body" idx="3"/>
          </p:nvPr>
        </p:nvSpPr>
        <p:spPr>
          <a:xfrm>
            <a:off x="6929053" y="1538525"/>
            <a:ext cx="1914900" cy="33870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1pPr>
            <a:lvl2pPr marL="914400" lvl="1"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2pPr>
            <a:lvl3pPr marL="1371600" lvl="2"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3pPr>
            <a:lvl4pPr marL="1828800" lvl="3"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4pPr>
            <a:lvl5pPr marL="2286000" lvl="4"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5pPr>
            <a:lvl6pPr marL="2743200" lvl="5"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6pPr>
            <a:lvl7pPr marL="3200400" lvl="6"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7pPr>
            <a:lvl8pPr marL="3657600" lvl="7"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8pPr>
            <a:lvl9pPr marL="4114800" lvl="8" indent="-317500" rtl="0">
              <a:spcBef>
                <a:spcPts val="0"/>
              </a:spcBef>
              <a:spcAft>
                <a:spcPts val="0"/>
              </a:spcAft>
              <a:buClr>
                <a:srgbClr val="FFFFFF"/>
              </a:buClr>
              <a:buSzPts val="1400"/>
              <a:buFont typeface="Muli"/>
              <a:buChar char="■"/>
              <a:defRPr>
                <a:solidFill>
                  <a:srgbClr val="FFFFFF"/>
                </a:solidFill>
                <a:latin typeface="Muli"/>
                <a:ea typeface="Muli"/>
                <a:cs typeface="Muli"/>
                <a:sym typeface="Muli"/>
              </a:defRPr>
            </a:lvl9pPr>
          </a:lstStyle>
          <a:p>
            <a:endParaRPr/>
          </a:p>
        </p:txBody>
      </p:sp>
      <p:sp>
        <p:nvSpPr>
          <p:cNvPr id="47" name="Google Shape;47;p8"/>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48" name="Google Shape;48;p8"/>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9"/>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a:off x="1190100" y="0"/>
            <a:ext cx="6763800" cy="8574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lstStyle>
            <a:lvl1pPr lvl="0" algn="ctr" rtl="0">
              <a:spcBef>
                <a:spcPts val="0"/>
              </a:spcBef>
              <a:spcAft>
                <a:spcPts val="0"/>
              </a:spcAft>
              <a:buNone/>
              <a:defRPr sz="1800" b="1">
                <a:solidFill>
                  <a:srgbClr val="FFFFFF"/>
                </a:solidFill>
                <a:latin typeface="Muli"/>
                <a:ea typeface="Muli"/>
                <a:cs typeface="Muli"/>
                <a:sym typeface="Muli"/>
              </a:defRPr>
            </a:lvl1pPr>
            <a:lvl2pPr lvl="1" algn="ctr" rtl="0">
              <a:spcBef>
                <a:spcPts val="0"/>
              </a:spcBef>
              <a:spcAft>
                <a:spcPts val="0"/>
              </a:spcAft>
              <a:buNone/>
              <a:defRPr sz="1800" b="1">
                <a:solidFill>
                  <a:srgbClr val="FFFFFF"/>
                </a:solidFill>
                <a:latin typeface="Muli"/>
                <a:ea typeface="Muli"/>
                <a:cs typeface="Muli"/>
                <a:sym typeface="Muli"/>
              </a:defRPr>
            </a:lvl2pPr>
            <a:lvl3pPr lvl="2" algn="ctr" rtl="0">
              <a:spcBef>
                <a:spcPts val="0"/>
              </a:spcBef>
              <a:spcAft>
                <a:spcPts val="0"/>
              </a:spcAft>
              <a:buNone/>
              <a:defRPr sz="1800" b="1">
                <a:solidFill>
                  <a:srgbClr val="FFFFFF"/>
                </a:solidFill>
                <a:latin typeface="Muli"/>
                <a:ea typeface="Muli"/>
                <a:cs typeface="Muli"/>
                <a:sym typeface="Muli"/>
              </a:defRPr>
            </a:lvl3pPr>
            <a:lvl4pPr lvl="3" algn="ctr" rtl="0">
              <a:spcBef>
                <a:spcPts val="0"/>
              </a:spcBef>
              <a:spcAft>
                <a:spcPts val="0"/>
              </a:spcAft>
              <a:buNone/>
              <a:defRPr sz="1800" b="1">
                <a:solidFill>
                  <a:srgbClr val="FFFFFF"/>
                </a:solidFill>
                <a:latin typeface="Muli"/>
                <a:ea typeface="Muli"/>
                <a:cs typeface="Muli"/>
                <a:sym typeface="Muli"/>
              </a:defRPr>
            </a:lvl4pPr>
            <a:lvl5pPr lvl="4" algn="ctr" rtl="0">
              <a:spcBef>
                <a:spcPts val="0"/>
              </a:spcBef>
              <a:spcAft>
                <a:spcPts val="0"/>
              </a:spcAft>
              <a:buNone/>
              <a:defRPr sz="1800" b="1">
                <a:solidFill>
                  <a:srgbClr val="FFFFFF"/>
                </a:solidFill>
                <a:latin typeface="Muli"/>
                <a:ea typeface="Muli"/>
                <a:cs typeface="Muli"/>
                <a:sym typeface="Muli"/>
              </a:defRPr>
            </a:lvl5pPr>
            <a:lvl6pPr lvl="5" algn="ctr" rtl="0">
              <a:spcBef>
                <a:spcPts val="0"/>
              </a:spcBef>
              <a:spcAft>
                <a:spcPts val="0"/>
              </a:spcAft>
              <a:buNone/>
              <a:defRPr sz="1800" b="1">
                <a:solidFill>
                  <a:srgbClr val="FFFFFF"/>
                </a:solidFill>
                <a:latin typeface="Muli"/>
                <a:ea typeface="Muli"/>
                <a:cs typeface="Muli"/>
                <a:sym typeface="Muli"/>
              </a:defRPr>
            </a:lvl6pPr>
            <a:lvl7pPr lvl="6" algn="ctr" rtl="0">
              <a:spcBef>
                <a:spcPts val="0"/>
              </a:spcBef>
              <a:spcAft>
                <a:spcPts val="0"/>
              </a:spcAft>
              <a:buNone/>
              <a:defRPr sz="1800" b="1">
                <a:solidFill>
                  <a:srgbClr val="FFFFFF"/>
                </a:solidFill>
                <a:latin typeface="Muli"/>
                <a:ea typeface="Muli"/>
                <a:cs typeface="Muli"/>
                <a:sym typeface="Muli"/>
              </a:defRPr>
            </a:lvl7pPr>
            <a:lvl8pPr lvl="7" algn="ctr" rtl="0">
              <a:spcBef>
                <a:spcPts val="0"/>
              </a:spcBef>
              <a:spcAft>
                <a:spcPts val="0"/>
              </a:spcAft>
              <a:buNone/>
              <a:defRPr sz="1800" b="1">
                <a:solidFill>
                  <a:srgbClr val="FFFFFF"/>
                </a:solidFill>
                <a:latin typeface="Muli"/>
                <a:ea typeface="Muli"/>
                <a:cs typeface="Muli"/>
                <a:sym typeface="Muli"/>
              </a:defRPr>
            </a:lvl8pPr>
            <a:lvl9pPr lvl="8" algn="ctr"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53" name="Google Shape;53;p9"/>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lvl1pPr lvl="0" algn="ctr">
              <a:buNone/>
              <a:defRPr>
                <a:solidFill>
                  <a:srgbClr val="00B2FF"/>
                </a:solidFill>
              </a:defRPr>
            </a:lvl1pPr>
            <a:lvl2pPr lvl="1" algn="ctr">
              <a:buNone/>
              <a:defRPr>
                <a:solidFill>
                  <a:srgbClr val="00B2FF"/>
                </a:solidFill>
              </a:defRPr>
            </a:lvl2pPr>
            <a:lvl3pPr lvl="2" algn="ctr">
              <a:buNone/>
              <a:defRPr>
                <a:solidFill>
                  <a:srgbClr val="00B2FF"/>
                </a:solidFill>
              </a:defRPr>
            </a:lvl3pPr>
            <a:lvl4pPr lvl="3" algn="ctr">
              <a:buNone/>
              <a:defRPr>
                <a:solidFill>
                  <a:srgbClr val="00B2FF"/>
                </a:solidFill>
              </a:defRPr>
            </a:lvl4pPr>
            <a:lvl5pPr lvl="4" algn="ctr">
              <a:buNone/>
              <a:defRPr>
                <a:solidFill>
                  <a:srgbClr val="00B2FF"/>
                </a:solidFill>
              </a:defRPr>
            </a:lvl5pPr>
            <a:lvl6pPr lvl="5" algn="ctr">
              <a:buNone/>
              <a:defRPr>
                <a:solidFill>
                  <a:srgbClr val="00B2FF"/>
                </a:solidFill>
              </a:defRPr>
            </a:lvl6pPr>
            <a:lvl7pPr lvl="6" algn="ctr">
              <a:buNone/>
              <a:defRPr>
                <a:solidFill>
                  <a:srgbClr val="00B2FF"/>
                </a:solidFill>
              </a:defRPr>
            </a:lvl7pPr>
            <a:lvl8pPr lvl="7" algn="ctr">
              <a:buNone/>
              <a:defRPr>
                <a:solidFill>
                  <a:srgbClr val="00B2FF"/>
                </a:solidFill>
              </a:defRPr>
            </a:lvl8pPr>
            <a:lvl9pPr lvl="8" algn="ctr">
              <a:buNone/>
              <a:defRPr>
                <a:solidFill>
                  <a:srgbClr val="00B2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0"/>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a:off x="1190100" y="4470400"/>
            <a:ext cx="6763800" cy="6732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body" idx="1"/>
          </p:nvPr>
        </p:nvSpPr>
        <p:spPr>
          <a:xfrm>
            <a:off x="1190100" y="4470500"/>
            <a:ext cx="6763800" cy="673200"/>
          </a:xfrm>
          <a:prstGeom prst="rect">
            <a:avLst/>
          </a:prstGeom>
          <a:noFill/>
          <a:ln>
            <a:noFill/>
          </a:ln>
        </p:spPr>
        <p:txBody>
          <a:bodyPr spcFirstLastPara="1" wrap="square" lIns="91425" tIns="91425" rIns="91425" bIns="91425" anchor="ctr" anchorCtr="0"/>
          <a:lstStyle>
            <a:lvl1pPr marL="457200" lvl="0" indent="-228600" algn="ctr">
              <a:spcBef>
                <a:spcPts val="360"/>
              </a:spcBef>
              <a:spcAft>
                <a:spcPts val="0"/>
              </a:spcAft>
              <a:buClr>
                <a:srgbClr val="FFFFFF"/>
              </a:buClr>
              <a:buSzPts val="1400"/>
              <a:buFont typeface="Muli"/>
              <a:buNone/>
              <a:defRPr>
                <a:solidFill>
                  <a:srgbClr val="FFFFFF"/>
                </a:solidFill>
                <a:latin typeface="Muli"/>
                <a:ea typeface="Muli"/>
                <a:cs typeface="Muli"/>
                <a:sym typeface="Muli"/>
              </a:defRPr>
            </a:lvl1pPr>
          </a:lstStyle>
          <a:p>
            <a:endParaRPr/>
          </a:p>
        </p:txBody>
      </p:sp>
      <p:sp>
        <p:nvSpPr>
          <p:cNvPr id="58" name="Google Shape;58;p10"/>
          <p:cNvSpPr txBox="1">
            <a:spLocks noGrp="1"/>
          </p:cNvSpPr>
          <p:nvPr>
            <p:ph type="sldNum" idx="12"/>
          </p:nvPr>
        </p:nvSpPr>
        <p:spPr>
          <a:xfrm>
            <a:off x="4297650" y="4934650"/>
            <a:ext cx="548700" cy="2088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2950" y="1509475"/>
            <a:ext cx="5718600" cy="3125100"/>
          </a:xfrm>
          <a:prstGeom prst="rect">
            <a:avLst/>
          </a:prstGeom>
          <a:noFill/>
          <a:ln>
            <a:noFill/>
          </a:ln>
        </p:spPr>
        <p:txBody>
          <a:bodyPr spcFirstLastPara="1" wrap="square" lIns="91425" tIns="91425" rIns="91425" bIns="91425" anchor="t" anchorCtr="0"/>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7" name="Google Shape;7;p1"/>
          <p:cNvSpPr txBox="1">
            <a:spLocks noGrp="1"/>
          </p:cNvSpPr>
          <p:nvPr>
            <p:ph type="title"/>
          </p:nvPr>
        </p:nvSpPr>
        <p:spPr>
          <a:xfrm>
            <a:off x="2902775" y="302375"/>
            <a:ext cx="5718600" cy="5031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a:spcBef>
                <a:spcPts val="0"/>
              </a:spcBef>
              <a:spcAft>
                <a:spcPts val="0"/>
              </a:spcAft>
              <a:buNone/>
              <a:defRPr sz="1800" b="1">
                <a:solidFill>
                  <a:srgbClr val="FFFFFF"/>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529670"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Muli"/>
                <a:ea typeface="Muli"/>
                <a:cs typeface="Muli"/>
                <a:sym typeface="Muli"/>
              </a:defRPr>
            </a:lvl1pPr>
            <a:lvl2pPr lvl="1" algn="r">
              <a:buNone/>
              <a:defRPr sz="1000">
                <a:solidFill>
                  <a:srgbClr val="FFFFFF"/>
                </a:solidFill>
                <a:latin typeface="Muli"/>
                <a:ea typeface="Muli"/>
                <a:cs typeface="Muli"/>
                <a:sym typeface="Muli"/>
              </a:defRPr>
            </a:lvl2pPr>
            <a:lvl3pPr lvl="2" algn="r">
              <a:buNone/>
              <a:defRPr sz="1000">
                <a:solidFill>
                  <a:srgbClr val="FFFFFF"/>
                </a:solidFill>
                <a:latin typeface="Muli"/>
                <a:ea typeface="Muli"/>
                <a:cs typeface="Muli"/>
                <a:sym typeface="Muli"/>
              </a:defRPr>
            </a:lvl3pPr>
            <a:lvl4pPr lvl="3" algn="r">
              <a:buNone/>
              <a:defRPr sz="1000">
                <a:solidFill>
                  <a:srgbClr val="FFFFFF"/>
                </a:solidFill>
                <a:latin typeface="Muli"/>
                <a:ea typeface="Muli"/>
                <a:cs typeface="Muli"/>
                <a:sym typeface="Muli"/>
              </a:defRPr>
            </a:lvl4pPr>
            <a:lvl5pPr lvl="4" algn="r">
              <a:buNone/>
              <a:defRPr sz="1000">
                <a:solidFill>
                  <a:srgbClr val="FFFFFF"/>
                </a:solidFill>
                <a:latin typeface="Muli"/>
                <a:ea typeface="Muli"/>
                <a:cs typeface="Muli"/>
                <a:sym typeface="Muli"/>
              </a:defRPr>
            </a:lvl5pPr>
            <a:lvl6pPr lvl="5" algn="r">
              <a:buNone/>
              <a:defRPr sz="1000">
                <a:solidFill>
                  <a:srgbClr val="FFFFFF"/>
                </a:solidFill>
                <a:latin typeface="Muli"/>
                <a:ea typeface="Muli"/>
                <a:cs typeface="Muli"/>
                <a:sym typeface="Muli"/>
              </a:defRPr>
            </a:lvl6pPr>
            <a:lvl7pPr lvl="6" algn="r">
              <a:buNone/>
              <a:defRPr sz="1000">
                <a:solidFill>
                  <a:srgbClr val="FFFFFF"/>
                </a:solidFill>
                <a:latin typeface="Muli"/>
                <a:ea typeface="Muli"/>
                <a:cs typeface="Muli"/>
                <a:sym typeface="Muli"/>
              </a:defRPr>
            </a:lvl7pPr>
            <a:lvl8pPr lvl="7" algn="r">
              <a:buNone/>
              <a:defRPr sz="1000">
                <a:solidFill>
                  <a:srgbClr val="FFFFFF"/>
                </a:solidFill>
                <a:latin typeface="Muli"/>
                <a:ea typeface="Muli"/>
                <a:cs typeface="Muli"/>
                <a:sym typeface="Muli"/>
              </a:defRPr>
            </a:lvl8pPr>
            <a:lvl9pPr lvl="8" algn="r">
              <a:buNone/>
              <a:defRPr sz="1000">
                <a:solidFill>
                  <a:srgbClr val="FFFFFF"/>
                </a:solidFill>
                <a:latin typeface="Muli"/>
                <a:ea typeface="Muli"/>
                <a:cs typeface="Muli"/>
                <a:sym typeface="Mu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2902950" y="1509475"/>
            <a:ext cx="5718600" cy="3125100"/>
          </a:xfrm>
          <a:prstGeom prst="rect">
            <a:avLst/>
          </a:prstGeom>
          <a:noFill/>
          <a:ln>
            <a:noFill/>
          </a:ln>
        </p:spPr>
        <p:txBody>
          <a:bodyPr spcFirstLastPara="1" wrap="square" lIns="91425" tIns="91425" rIns="91425" bIns="91425" anchor="t" anchorCtr="0"/>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63" name="Google Shape;63;p12"/>
          <p:cNvSpPr txBox="1">
            <a:spLocks noGrp="1"/>
          </p:cNvSpPr>
          <p:nvPr>
            <p:ph type="title"/>
          </p:nvPr>
        </p:nvSpPr>
        <p:spPr>
          <a:xfrm>
            <a:off x="2902775" y="302375"/>
            <a:ext cx="5718600" cy="5031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64" name="Google Shape;64;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FFFFFF"/>
                </a:solidFill>
                <a:latin typeface="Muli"/>
                <a:ea typeface="Muli"/>
                <a:cs typeface="Muli"/>
                <a:sym typeface="Muli"/>
              </a:defRPr>
            </a:lvl1pPr>
            <a:lvl2pPr lvl="1" algn="r">
              <a:buNone/>
              <a:defRPr sz="1300">
                <a:solidFill>
                  <a:srgbClr val="FFFFFF"/>
                </a:solidFill>
                <a:latin typeface="Muli"/>
                <a:ea typeface="Muli"/>
                <a:cs typeface="Muli"/>
                <a:sym typeface="Muli"/>
              </a:defRPr>
            </a:lvl2pPr>
            <a:lvl3pPr lvl="2" algn="r">
              <a:buNone/>
              <a:defRPr sz="1300">
                <a:solidFill>
                  <a:srgbClr val="FFFFFF"/>
                </a:solidFill>
                <a:latin typeface="Muli"/>
                <a:ea typeface="Muli"/>
                <a:cs typeface="Muli"/>
                <a:sym typeface="Muli"/>
              </a:defRPr>
            </a:lvl3pPr>
            <a:lvl4pPr lvl="3" algn="r">
              <a:buNone/>
              <a:defRPr sz="1300">
                <a:solidFill>
                  <a:srgbClr val="FFFFFF"/>
                </a:solidFill>
                <a:latin typeface="Muli"/>
                <a:ea typeface="Muli"/>
                <a:cs typeface="Muli"/>
                <a:sym typeface="Muli"/>
              </a:defRPr>
            </a:lvl4pPr>
            <a:lvl5pPr lvl="4" algn="r">
              <a:buNone/>
              <a:defRPr sz="1300">
                <a:solidFill>
                  <a:srgbClr val="FFFFFF"/>
                </a:solidFill>
                <a:latin typeface="Muli"/>
                <a:ea typeface="Muli"/>
                <a:cs typeface="Muli"/>
                <a:sym typeface="Muli"/>
              </a:defRPr>
            </a:lvl5pPr>
            <a:lvl6pPr lvl="5" algn="r">
              <a:buNone/>
              <a:defRPr sz="1300">
                <a:solidFill>
                  <a:srgbClr val="FFFFFF"/>
                </a:solidFill>
                <a:latin typeface="Muli"/>
                <a:ea typeface="Muli"/>
                <a:cs typeface="Muli"/>
                <a:sym typeface="Muli"/>
              </a:defRPr>
            </a:lvl6pPr>
            <a:lvl7pPr lvl="6" algn="r">
              <a:buNone/>
              <a:defRPr sz="1300">
                <a:solidFill>
                  <a:srgbClr val="FFFFFF"/>
                </a:solidFill>
                <a:latin typeface="Muli"/>
                <a:ea typeface="Muli"/>
                <a:cs typeface="Muli"/>
                <a:sym typeface="Muli"/>
              </a:defRPr>
            </a:lvl7pPr>
            <a:lvl8pPr lvl="7" algn="r">
              <a:buNone/>
              <a:defRPr sz="1300">
                <a:solidFill>
                  <a:srgbClr val="FFFFFF"/>
                </a:solidFill>
                <a:latin typeface="Muli"/>
                <a:ea typeface="Muli"/>
                <a:cs typeface="Muli"/>
                <a:sym typeface="Muli"/>
              </a:defRPr>
            </a:lvl8pPr>
            <a:lvl9pPr lvl="8" algn="r">
              <a:buNone/>
              <a:defRPr sz="1300">
                <a:solidFill>
                  <a:srgbClr val="FFFFFF"/>
                </a:solidFill>
                <a:latin typeface="Muli"/>
                <a:ea typeface="Muli"/>
                <a:cs typeface="Muli"/>
                <a:sym typeface="Mul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collegecounseling.org/resources/Resources/HEMHA%20Distance%20Counseling_FINAL.pdf"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oleObject2.bin"/><Relationship Id="rId4" Type="http://schemas.openxmlformats.org/officeDocument/2006/relationships/image" Target="../media/image22.emf"/></Relationships>
</file>

<file path=ppt/slides/_rels/slide47.xml.rels><?xml version="1.0" encoding="UTF-8" standalone="yes"?>
<Relationships xmlns="http://schemas.openxmlformats.org/package/2006/relationships"><Relationship Id="rId3" Type="http://schemas.openxmlformats.org/officeDocument/2006/relationships/hyperlink" Target="mailto:scottstrader@usf.edu" TargetMode="External"/><Relationship Id="rId2" Type="http://schemas.openxmlformats.org/officeDocument/2006/relationships/hyperlink" Target="mailto:joycen@usf.edu" TargetMode="External"/><Relationship Id="rId1" Type="http://schemas.openxmlformats.org/officeDocument/2006/relationships/slideLayout" Target="../slideLayouts/slideLayout11.xml"/><Relationship Id="rId4" Type="http://schemas.openxmlformats.org/officeDocument/2006/relationships/hyperlink" Target="http://www.drnickjoyce.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www.slidescarnival.com/copyright-and-legal-information" TargetMode="External"/><Relationship Id="rId5" Type="http://schemas.openxmlformats.org/officeDocument/2006/relationships/hyperlink" Target="http://www.slidescarnival.com/help-use-presentation-template" TargetMode="External"/><Relationship Id="rId4" Type="http://schemas.openxmlformats.org/officeDocument/2006/relationships/slide" Target="slide8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hyperlink" Target="http://slidemodel.co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19.xml"/><Relationship Id="rId5" Type="http://schemas.openxmlformats.org/officeDocument/2006/relationships/hyperlink" Target="http://slidemodel.com" TargetMode="External"/><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hyperlink" Target="http://www.google.com/sheets/about/"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hyperlink" Target="http://deathtothestockphoto.com/wp-content/uploads/DeathtotheStockPhoto-License.pdf" TargetMode="External"/><Relationship Id="rId5" Type="http://schemas.openxmlformats.org/officeDocument/2006/relationships/hyperlink" Target="http://deathtothestockphoto.com/" TargetMode="External"/><Relationship Id="rId4" Type="http://schemas.openxmlformats.org/officeDocument/2006/relationships/hyperlink" Target="http://www.slidescarnival.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hyperlink" Target="https://www.fontsquirrel.com/fonts/muli"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himss.org/"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C6DCE-5506-AE49-9AA5-4EB0B2528574}"/>
              </a:ext>
            </a:extLst>
          </p:cNvPr>
          <p:cNvSpPr>
            <a:spLocks noGrp="1"/>
          </p:cNvSpPr>
          <p:nvPr>
            <p:ph type="title"/>
          </p:nvPr>
        </p:nvSpPr>
        <p:spPr/>
        <p:txBody>
          <a:bodyPr/>
          <a:lstStyle/>
          <a:p>
            <a:r>
              <a:rPr lang="en-US" dirty="0"/>
              <a:t>Developing a </a:t>
            </a:r>
            <a:r>
              <a:rPr lang="en-US" dirty="0" err="1"/>
              <a:t>Telemental</a:t>
            </a:r>
            <a:r>
              <a:rPr lang="en-US" dirty="0"/>
              <a:t> Health Services Program</a:t>
            </a:r>
          </a:p>
        </p:txBody>
      </p:sp>
      <p:sp>
        <p:nvSpPr>
          <p:cNvPr id="3" name="Text Placeholder 2">
            <a:extLst>
              <a:ext uri="{FF2B5EF4-FFF2-40B4-BE49-F238E27FC236}">
                <a16:creationId xmlns:a16="http://schemas.microsoft.com/office/drawing/2014/main" xmlns="" id="{E56915A3-AD07-F048-8B5A-7D44B354DF7A}"/>
              </a:ext>
            </a:extLst>
          </p:cNvPr>
          <p:cNvSpPr>
            <a:spLocks noGrp="1"/>
          </p:cNvSpPr>
          <p:nvPr>
            <p:ph type="body" idx="1"/>
          </p:nvPr>
        </p:nvSpPr>
        <p:spPr/>
        <p:txBody>
          <a:bodyPr>
            <a:normAutofit/>
          </a:bodyPr>
          <a:lstStyle/>
          <a:p>
            <a:r>
              <a:rPr lang="en-US" dirty="0"/>
              <a:t>ETHICS, PRACTICE, IMPLEMENTATION</a:t>
            </a:r>
          </a:p>
        </p:txBody>
      </p:sp>
      <p:sp>
        <p:nvSpPr>
          <p:cNvPr id="4" name="Text Placeholder 3">
            <a:extLst>
              <a:ext uri="{FF2B5EF4-FFF2-40B4-BE49-F238E27FC236}">
                <a16:creationId xmlns:a16="http://schemas.microsoft.com/office/drawing/2014/main" xmlns="" id="{1CA854F3-E1E6-B445-9497-094416CE94BE}"/>
              </a:ext>
            </a:extLst>
          </p:cNvPr>
          <p:cNvSpPr>
            <a:spLocks noGrp="1"/>
          </p:cNvSpPr>
          <p:nvPr>
            <p:ph type="body" idx="11"/>
          </p:nvPr>
        </p:nvSpPr>
        <p:spPr/>
        <p:txBody>
          <a:bodyPr>
            <a:noAutofit/>
          </a:bodyPr>
          <a:lstStyle/>
          <a:p>
            <a:r>
              <a:rPr lang="en-US" sz="1600" dirty="0"/>
              <a:t>Nicholas Joyce, PhD and Scott Strader, </a:t>
            </a:r>
            <a:r>
              <a:rPr lang="en-US" sz="1600" dirty="0" smtClean="0"/>
              <a:t>PhD</a:t>
            </a:r>
          </a:p>
          <a:p>
            <a:r>
              <a:rPr lang="en-US" sz="1600" dirty="0" smtClean="0"/>
              <a:t> </a:t>
            </a:r>
            <a:endParaRPr lang="en-US" sz="1600" dirty="0"/>
          </a:p>
          <a:p>
            <a:endParaRPr lang="en-US" sz="1600" dirty="0"/>
          </a:p>
        </p:txBody>
      </p:sp>
    </p:spTree>
    <p:extLst>
      <p:ext uri="{BB962C8B-B14F-4D97-AF65-F5344CB8AC3E}">
        <p14:creationId xmlns:p14="http://schemas.microsoft.com/office/powerpoint/2010/main" val="281318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385741" y="1195709"/>
            <a:ext cx="6692629" cy="4103385"/>
          </a:xfrm>
          <a:prstGeom prst="rect">
            <a:avLst/>
          </a:prstGeom>
        </p:spPr>
        <p:txBody>
          <a:bodyPr spcFirstLastPara="1" wrap="square" lIns="91425" tIns="91425" rIns="91425" bIns="91425" anchor="t" anchorCtr="0">
            <a:noAutofit/>
          </a:bodyPr>
          <a:lstStyle/>
          <a:p>
            <a:r>
              <a:rPr lang="en-US" sz="3200" dirty="0"/>
              <a:t>We are more scared than the consumer</a:t>
            </a:r>
          </a:p>
          <a:p>
            <a:pPr marL="114300" indent="0">
              <a:buNone/>
            </a:pPr>
            <a:endParaRPr lang="en-US" sz="3200" dirty="0"/>
          </a:p>
          <a:p>
            <a:endParaRPr lang="en-US" sz="800" dirty="0"/>
          </a:p>
          <a:p>
            <a:r>
              <a:rPr lang="en-US" sz="3200" dirty="0"/>
              <a:t>How you do </a:t>
            </a:r>
            <a:r>
              <a:rPr lang="en-US" sz="3200" dirty="0" err="1"/>
              <a:t>telemental</a:t>
            </a:r>
            <a:r>
              <a:rPr lang="en-US" sz="3200" dirty="0"/>
              <a:t> behavioral health makes the difference </a:t>
            </a:r>
          </a:p>
          <a:p>
            <a:endParaRPr lang="en-US" sz="300" dirty="0"/>
          </a:p>
          <a:p>
            <a:endParaRPr lang="en-US" dirty="0"/>
          </a:p>
          <a:p>
            <a:pPr marL="0" lvl="0" indent="0" algn="l" rtl="0">
              <a:spcBef>
                <a:spcPts val="0"/>
              </a:spcBef>
              <a:spcAft>
                <a:spcPts val="0"/>
              </a:spcAft>
              <a:buClr>
                <a:schemeClr val="dk1"/>
              </a:buClr>
              <a:buSzPts val="1100"/>
              <a:buFont typeface="Arial"/>
              <a:buNone/>
            </a:pPr>
            <a:endParaRPr dirty="0"/>
          </a:p>
        </p:txBody>
      </p:sp>
      <p:sp>
        <p:nvSpPr>
          <p:cNvPr id="9" name="Google Shape;157;p28"/>
          <p:cNvSpPr txBox="1">
            <a:spLocks noGrp="1"/>
          </p:cNvSpPr>
          <p:nvPr>
            <p:ph type="title"/>
          </p:nvPr>
        </p:nvSpPr>
        <p:spPr>
          <a:xfrm>
            <a:off x="2562307" y="0"/>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It’s happening</a:t>
            </a:r>
            <a:endParaRPr sz="5400" dirty="0"/>
          </a:p>
        </p:txBody>
      </p:sp>
    </p:spTree>
    <p:extLst>
      <p:ext uri="{BB962C8B-B14F-4D97-AF65-F5344CB8AC3E}">
        <p14:creationId xmlns:p14="http://schemas.microsoft.com/office/powerpoint/2010/main" val="427414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AUCCD Survey 2018</a:t>
            </a:r>
            <a:br>
              <a:rPr lang="en-US" dirty="0"/>
            </a:br>
            <a:r>
              <a:rPr lang="en-US" dirty="0"/>
              <a:t>Do you offer any form of telehealth?</a:t>
            </a:r>
          </a:p>
        </p:txBody>
      </p:sp>
      <p:sp>
        <p:nvSpPr>
          <p:cNvPr id="3" name="Text Placeholder 2"/>
          <p:cNvSpPr>
            <a:spLocks noGrp="1"/>
          </p:cNvSpPr>
          <p:nvPr>
            <p:ph type="body" idx="1"/>
          </p:nvPr>
        </p:nvSpPr>
        <p:spPr>
          <a:xfrm>
            <a:off x="2902950" y="985962"/>
            <a:ext cx="2780700" cy="3648613"/>
          </a:xfrm>
        </p:spPr>
        <p:txBody>
          <a:bodyPr/>
          <a:lstStyle/>
          <a:p>
            <a:r>
              <a:rPr lang="en-US" sz="2800" b="1" dirty="0"/>
              <a:t>2012: 0.3%</a:t>
            </a:r>
            <a:endParaRPr lang="en-US" sz="2800" dirty="0"/>
          </a:p>
          <a:p>
            <a:r>
              <a:rPr lang="en-US" sz="2800" b="1" dirty="0"/>
              <a:t>2018: 59.2%</a:t>
            </a:r>
            <a:endParaRPr lang="en-US" sz="2800" dirty="0"/>
          </a:p>
          <a:p>
            <a:r>
              <a:rPr lang="en-US" sz="2800" dirty="0"/>
              <a:t>Most use for screening</a:t>
            </a:r>
          </a:p>
          <a:p>
            <a:r>
              <a:rPr lang="en-US" sz="2800" dirty="0"/>
              <a:t>25% use it for therapy as well</a:t>
            </a:r>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19622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9"/>
          <p:cNvSpPr/>
          <p:nvPr/>
        </p:nvSpPr>
        <p:spPr>
          <a:xfrm>
            <a:off x="2572050"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endParaRPr/>
          </a:p>
        </p:txBody>
      </p:sp>
      <p:sp>
        <p:nvSpPr>
          <p:cNvPr id="164" name="Google Shape;164;p29"/>
          <p:cNvSpPr txBox="1">
            <a:spLocks noGrp="1"/>
          </p:cNvSpPr>
          <p:nvPr>
            <p:ph type="ctrTitle" idx="4294967295"/>
          </p:nvPr>
        </p:nvSpPr>
        <p:spPr>
          <a:xfrm>
            <a:off x="2500790" y="3106771"/>
            <a:ext cx="41424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Application of Services</a:t>
            </a:r>
            <a:endParaRPr sz="4800" dirty="0"/>
          </a:p>
        </p:txBody>
      </p:sp>
      <p:grpSp>
        <p:nvGrpSpPr>
          <p:cNvPr id="166" name="Google Shape;166;p29"/>
          <p:cNvGrpSpPr/>
          <p:nvPr/>
        </p:nvGrpSpPr>
        <p:grpSpPr>
          <a:xfrm>
            <a:off x="4212252" y="836318"/>
            <a:ext cx="702681" cy="1114048"/>
            <a:chOff x="6718575" y="2318625"/>
            <a:chExt cx="256950" cy="407375"/>
          </a:xfrm>
        </p:grpSpPr>
        <p:sp>
          <p:nvSpPr>
            <p:cNvPr id="167" name="Google Shape;167;p2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2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9" name="Google Shape;169;p2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2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2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2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2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29"/>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78671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237362" y="724287"/>
            <a:ext cx="7013642" cy="4103385"/>
          </a:xfrm>
          <a:prstGeom prst="rect">
            <a:avLst/>
          </a:prstGeom>
        </p:spPr>
        <p:txBody>
          <a:bodyPr spcFirstLastPara="1" wrap="square" lIns="91425" tIns="91425" rIns="91425" bIns="91425" anchor="t" anchorCtr="0">
            <a:noAutofit/>
          </a:bodyPr>
          <a:lstStyle/>
          <a:p>
            <a:r>
              <a:rPr lang="en-US" sz="2800" dirty="0"/>
              <a:t>The following barriers to using the technologies also exist:</a:t>
            </a:r>
          </a:p>
          <a:p>
            <a:pPr lvl="1"/>
            <a:r>
              <a:rPr lang="en-US" sz="2800" dirty="0"/>
              <a:t>Costs</a:t>
            </a:r>
          </a:p>
          <a:p>
            <a:pPr lvl="1"/>
            <a:endParaRPr lang="en-US" sz="300" dirty="0"/>
          </a:p>
          <a:p>
            <a:pPr lvl="1"/>
            <a:r>
              <a:rPr lang="en-US" sz="2800" dirty="0"/>
              <a:t>History of limited reimbursement</a:t>
            </a:r>
          </a:p>
          <a:p>
            <a:pPr lvl="1"/>
            <a:endParaRPr lang="en-US" sz="300" dirty="0"/>
          </a:p>
          <a:p>
            <a:pPr lvl="1"/>
            <a:r>
              <a:rPr lang="en-US" sz="2800" dirty="0"/>
              <a:t>Limits to licensure across state lines and international borders</a:t>
            </a:r>
          </a:p>
          <a:p>
            <a:pPr lvl="1"/>
            <a:endParaRPr lang="en-US" sz="300" dirty="0"/>
          </a:p>
          <a:p>
            <a:pPr lvl="1"/>
            <a:r>
              <a:rPr lang="en-US" sz="2800" dirty="0"/>
              <a:t>Restrictive regulations for credentialing in hospital settings</a:t>
            </a:r>
          </a:p>
          <a:p>
            <a:pPr lvl="1"/>
            <a:endParaRPr lang="en-US" sz="300" dirty="0"/>
          </a:p>
          <a:p>
            <a:pPr lvl="1"/>
            <a:r>
              <a:rPr lang="en-US" sz="2800" dirty="0"/>
              <a:t>Attitudes of practitioners</a:t>
            </a:r>
          </a:p>
          <a:p>
            <a:endParaRPr lang="en-US" dirty="0"/>
          </a:p>
          <a:p>
            <a:pPr marL="0" lvl="0" indent="0" algn="l" rtl="0">
              <a:spcBef>
                <a:spcPts val="0"/>
              </a:spcBef>
              <a:spcAft>
                <a:spcPts val="0"/>
              </a:spcAft>
              <a:buClr>
                <a:schemeClr val="dk1"/>
              </a:buClr>
              <a:buSzPts val="1100"/>
              <a:buFont typeface="Arial"/>
              <a:buNone/>
            </a:pPr>
            <a:endParaRPr dirty="0"/>
          </a:p>
        </p:txBody>
      </p:sp>
      <p:sp>
        <p:nvSpPr>
          <p:cNvPr id="9" name="Google Shape;157;p28"/>
          <p:cNvSpPr txBox="1">
            <a:spLocks noGrp="1"/>
          </p:cNvSpPr>
          <p:nvPr>
            <p:ph type="title"/>
          </p:nvPr>
        </p:nvSpPr>
        <p:spPr>
          <a:xfrm>
            <a:off x="2572035" y="-77004"/>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Barriers</a:t>
            </a:r>
            <a:endParaRPr sz="4800" dirty="0"/>
          </a:p>
        </p:txBody>
      </p:sp>
    </p:spTree>
    <p:extLst>
      <p:ext uri="{BB962C8B-B14F-4D97-AF65-F5344CB8AC3E}">
        <p14:creationId xmlns:p14="http://schemas.microsoft.com/office/powerpoint/2010/main" val="22096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237362" y="724287"/>
            <a:ext cx="7013642" cy="4103385"/>
          </a:xfrm>
          <a:prstGeom prst="rect">
            <a:avLst/>
          </a:prstGeom>
        </p:spPr>
        <p:txBody>
          <a:bodyPr spcFirstLastPara="1" wrap="square" lIns="91425" tIns="91425" rIns="91425" bIns="91425" anchor="t" anchorCtr="0">
            <a:noAutofit/>
          </a:bodyPr>
          <a:lstStyle/>
          <a:p>
            <a:r>
              <a:rPr lang="en-US" sz="2400" dirty="0"/>
              <a:t>The following barriers to using the technologies also exist:</a:t>
            </a:r>
          </a:p>
          <a:p>
            <a:pPr lvl="1"/>
            <a:r>
              <a:rPr lang="en-US" sz="2400" dirty="0"/>
              <a:t>Lack of clear ethical guidelines from larger professional associations</a:t>
            </a:r>
          </a:p>
          <a:p>
            <a:pPr lvl="1"/>
            <a:endParaRPr lang="en-US" sz="300" dirty="0"/>
          </a:p>
          <a:p>
            <a:pPr lvl="1"/>
            <a:r>
              <a:rPr lang="en-US" sz="2400" dirty="0"/>
              <a:t>Perception of behavioral health control and ease and utility of technology</a:t>
            </a:r>
          </a:p>
          <a:p>
            <a:pPr lvl="1"/>
            <a:endParaRPr lang="en-US" sz="300" dirty="0"/>
          </a:p>
          <a:p>
            <a:pPr lvl="1"/>
            <a:r>
              <a:rPr lang="en-US" sz="2400" dirty="0"/>
              <a:t>Decreased awareness of professionals</a:t>
            </a:r>
          </a:p>
          <a:p>
            <a:pPr lvl="1"/>
            <a:endParaRPr lang="en-US" sz="300" dirty="0"/>
          </a:p>
          <a:p>
            <a:pPr lvl="1"/>
            <a:r>
              <a:rPr lang="en-US" sz="2400" dirty="0"/>
              <a:t>Lack of specific research</a:t>
            </a:r>
          </a:p>
          <a:p>
            <a:pPr lvl="1"/>
            <a:endParaRPr lang="en-US" sz="300" dirty="0"/>
          </a:p>
          <a:p>
            <a:pPr lvl="1"/>
            <a:r>
              <a:rPr lang="en-US" sz="2400" dirty="0"/>
              <a:t>Ambiguity about malpractice insurance coverage</a:t>
            </a:r>
          </a:p>
          <a:p>
            <a:endParaRPr lang="en-US" sz="300" dirty="0"/>
          </a:p>
          <a:p>
            <a:endParaRPr lang="en-US" dirty="0"/>
          </a:p>
          <a:p>
            <a:pPr marL="0" lvl="0" indent="0" algn="l" rtl="0">
              <a:spcBef>
                <a:spcPts val="0"/>
              </a:spcBef>
              <a:spcAft>
                <a:spcPts val="0"/>
              </a:spcAft>
              <a:buClr>
                <a:schemeClr val="dk1"/>
              </a:buClr>
              <a:buSzPts val="1100"/>
              <a:buFont typeface="Arial"/>
              <a:buNone/>
            </a:pPr>
            <a:endParaRPr dirty="0"/>
          </a:p>
        </p:txBody>
      </p:sp>
      <p:sp>
        <p:nvSpPr>
          <p:cNvPr id="9" name="Google Shape;157;p28"/>
          <p:cNvSpPr txBox="1">
            <a:spLocks noGrp="1"/>
          </p:cNvSpPr>
          <p:nvPr>
            <p:ph type="title"/>
          </p:nvPr>
        </p:nvSpPr>
        <p:spPr>
          <a:xfrm>
            <a:off x="2572035" y="-77004"/>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Barriers </a:t>
            </a:r>
            <a:r>
              <a:rPr lang="en" sz="2000" dirty="0"/>
              <a:t>continued</a:t>
            </a:r>
            <a:endParaRPr sz="2000" dirty="0"/>
          </a:p>
        </p:txBody>
      </p:sp>
    </p:spTree>
    <p:extLst>
      <p:ext uri="{BB962C8B-B14F-4D97-AF65-F5344CB8AC3E}">
        <p14:creationId xmlns:p14="http://schemas.microsoft.com/office/powerpoint/2010/main" val="330751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111391" y="1210670"/>
            <a:ext cx="7032609" cy="4103385"/>
          </a:xfrm>
          <a:prstGeom prst="rect">
            <a:avLst/>
          </a:prstGeom>
        </p:spPr>
        <p:txBody>
          <a:bodyPr spcFirstLastPara="1" wrap="square" lIns="91425" tIns="91425" rIns="91425" bIns="91425" anchor="t" anchorCtr="0">
            <a:noAutofit/>
          </a:bodyPr>
          <a:lstStyle/>
          <a:p>
            <a:r>
              <a:rPr lang="en-US" sz="2800" dirty="0"/>
              <a:t>Technologies have the potential to reach people because of the five main benefits they provide (Five A's):</a:t>
            </a:r>
          </a:p>
          <a:p>
            <a:pPr lvl="1"/>
            <a:r>
              <a:rPr lang="en-US" sz="2800" b="1" dirty="0"/>
              <a:t>A</a:t>
            </a:r>
            <a:r>
              <a:rPr lang="en-US" sz="2800" dirty="0"/>
              <a:t>ccessibility</a:t>
            </a:r>
          </a:p>
          <a:p>
            <a:pPr lvl="1"/>
            <a:r>
              <a:rPr lang="en-US" sz="2800" b="1" dirty="0"/>
              <a:t>A</a:t>
            </a:r>
            <a:r>
              <a:rPr lang="en-US" sz="2800" dirty="0"/>
              <a:t>ffordability</a:t>
            </a:r>
          </a:p>
          <a:p>
            <a:pPr lvl="1"/>
            <a:r>
              <a:rPr lang="en-US" sz="2800" b="1" dirty="0"/>
              <a:t>A</a:t>
            </a:r>
            <a:r>
              <a:rPr lang="en-US" sz="2800" dirty="0"/>
              <a:t>nonymity</a:t>
            </a:r>
          </a:p>
          <a:p>
            <a:pPr lvl="1"/>
            <a:r>
              <a:rPr lang="en-US" sz="2800" b="1" dirty="0"/>
              <a:t>A</a:t>
            </a:r>
            <a:r>
              <a:rPr lang="en-US" sz="2800" dirty="0"/>
              <a:t>cceptability</a:t>
            </a:r>
          </a:p>
          <a:p>
            <a:pPr lvl="1"/>
            <a:r>
              <a:rPr lang="en-US" sz="2800" b="1" dirty="0"/>
              <a:t>A</a:t>
            </a:r>
            <a:r>
              <a:rPr lang="en-US" sz="2800" dirty="0"/>
              <a:t>daptability</a:t>
            </a:r>
          </a:p>
          <a:p>
            <a:endParaRPr lang="en-US" dirty="0"/>
          </a:p>
          <a:p>
            <a:pPr marL="0" lvl="0" indent="0" algn="l" rtl="0">
              <a:spcBef>
                <a:spcPts val="0"/>
              </a:spcBef>
              <a:spcAft>
                <a:spcPts val="0"/>
              </a:spcAft>
              <a:buClr>
                <a:schemeClr val="dk1"/>
              </a:buClr>
              <a:buSzPts val="1100"/>
              <a:buFont typeface="Arial"/>
              <a:buNone/>
            </a:pPr>
            <a:endParaRPr dirty="0"/>
          </a:p>
        </p:txBody>
      </p:sp>
      <p:sp>
        <p:nvSpPr>
          <p:cNvPr id="9" name="Google Shape;157;p28"/>
          <p:cNvSpPr txBox="1">
            <a:spLocks noGrp="1"/>
          </p:cNvSpPr>
          <p:nvPr>
            <p:ph type="title"/>
          </p:nvPr>
        </p:nvSpPr>
        <p:spPr>
          <a:xfrm>
            <a:off x="2572035" y="-77004"/>
            <a:ext cx="6506336"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Who would be best served by TBH</a:t>
            </a:r>
            <a:endParaRPr sz="4000" dirty="0"/>
          </a:p>
        </p:txBody>
      </p:sp>
    </p:spTree>
    <p:extLst>
      <p:ext uri="{BB962C8B-B14F-4D97-AF65-F5344CB8AC3E}">
        <p14:creationId xmlns:p14="http://schemas.microsoft.com/office/powerpoint/2010/main" val="251257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1207650" y="137005"/>
            <a:ext cx="67638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Who can this serve in college?</a:t>
            </a:r>
            <a:endParaRPr sz="2800" dirty="0"/>
          </a:p>
        </p:txBody>
      </p:sp>
      <p:sp>
        <p:nvSpPr>
          <p:cNvPr id="211" name="Google Shape;211;p34"/>
          <p:cNvSpPr/>
          <p:nvPr/>
        </p:nvSpPr>
        <p:spPr>
          <a:xfrm>
            <a:off x="3265050" y="1665625"/>
            <a:ext cx="2613900" cy="2613900"/>
          </a:xfrm>
          <a:prstGeom prst="donut">
            <a:avLst>
              <a:gd name="adj" fmla="val 8161"/>
            </a:avLst>
          </a:prstGeom>
          <a:solidFill>
            <a:srgbClr val="00B2FF">
              <a:alpha val="73330"/>
            </a:srgbClr>
          </a:solidFill>
          <a:ln>
            <a:noFill/>
          </a:ln>
        </p:spPr>
        <p:txBody>
          <a:bodyPr spcFirstLastPara="1" wrap="square" lIns="91425" tIns="91425" rIns="91425" bIns="91425" anchor="ctr" anchorCtr="0">
            <a:noAutofit/>
          </a:bodyPr>
          <a:lstStyle/>
          <a:p>
            <a:pPr algn="ctr"/>
            <a:r>
              <a:rPr lang="en" sz="1800" b="1" dirty="0">
                <a:solidFill>
                  <a:schemeClr val="bg2">
                    <a:lumMod val="75000"/>
                  </a:schemeClr>
                </a:solidFill>
                <a:latin typeface="Muli"/>
                <a:ea typeface="Muli"/>
                <a:cs typeface="Muli"/>
                <a:sym typeface="Muli"/>
              </a:rPr>
              <a:t>Stigmatized students</a:t>
            </a:r>
            <a:endParaRPr sz="1800" b="1" dirty="0">
              <a:solidFill>
                <a:schemeClr val="bg2">
                  <a:lumMod val="75000"/>
                </a:schemeClr>
              </a:solidFill>
              <a:latin typeface="Muli"/>
              <a:ea typeface="Muli"/>
              <a:cs typeface="Muli"/>
              <a:sym typeface="Muli"/>
            </a:endParaRPr>
          </a:p>
        </p:txBody>
      </p:sp>
      <p:sp>
        <p:nvSpPr>
          <p:cNvPr id="212" name="Google Shape;212;p34"/>
          <p:cNvSpPr/>
          <p:nvPr/>
        </p:nvSpPr>
        <p:spPr>
          <a:xfrm>
            <a:off x="5682373" y="1665625"/>
            <a:ext cx="2613900" cy="2613900"/>
          </a:xfrm>
          <a:prstGeom prst="donut">
            <a:avLst>
              <a:gd name="adj" fmla="val 8161"/>
            </a:avLst>
          </a:prstGeom>
          <a:solidFill>
            <a:srgbClr val="00B2FF">
              <a:alpha val="53080"/>
            </a:srgbClr>
          </a:solidFill>
          <a:ln>
            <a:noFill/>
          </a:ln>
        </p:spPr>
        <p:txBody>
          <a:bodyPr spcFirstLastPara="1" wrap="square" lIns="91425" tIns="91425" rIns="91425" bIns="91425" anchor="ctr" anchorCtr="0">
            <a:noAutofit/>
          </a:bodyPr>
          <a:lstStyle/>
          <a:p>
            <a:pPr algn="ctr"/>
            <a:endParaRPr lang="en" sz="1800" b="1" dirty="0">
              <a:solidFill>
                <a:srgbClr val="00B2FF"/>
              </a:solidFill>
              <a:latin typeface="Muli"/>
              <a:ea typeface="Muli"/>
              <a:cs typeface="Muli"/>
              <a:sym typeface="Muli"/>
            </a:endParaRPr>
          </a:p>
          <a:p>
            <a:pPr algn="ctr"/>
            <a:r>
              <a:rPr lang="en" sz="1800" b="1" dirty="0">
                <a:solidFill>
                  <a:schemeClr val="bg2">
                    <a:lumMod val="75000"/>
                  </a:schemeClr>
                </a:solidFill>
                <a:latin typeface="Muli"/>
                <a:ea typeface="Muli"/>
                <a:cs typeface="Muli"/>
                <a:sym typeface="Muli"/>
              </a:rPr>
              <a:t>Students with transportation difficulties</a:t>
            </a:r>
            <a:endParaRPr sz="1800" b="1" dirty="0">
              <a:solidFill>
                <a:schemeClr val="bg2">
                  <a:lumMod val="75000"/>
                </a:schemeClr>
              </a:solidFill>
              <a:latin typeface="Muli"/>
              <a:ea typeface="Muli"/>
              <a:cs typeface="Muli"/>
              <a:sym typeface="Muli"/>
            </a:endParaRPr>
          </a:p>
        </p:txBody>
      </p:sp>
      <p:sp>
        <p:nvSpPr>
          <p:cNvPr id="213" name="Google Shape;213;p34"/>
          <p:cNvSpPr/>
          <p:nvPr/>
        </p:nvSpPr>
        <p:spPr>
          <a:xfrm>
            <a:off x="847727" y="1665625"/>
            <a:ext cx="2613900" cy="2613900"/>
          </a:xfrm>
          <a:prstGeom prst="donut">
            <a:avLst>
              <a:gd name="adj" fmla="val 8161"/>
            </a:avLst>
          </a:prstGeom>
          <a:solidFill>
            <a:srgbClr val="00B2FF">
              <a:alpha val="53080"/>
            </a:srgbClr>
          </a:solidFill>
          <a:ln>
            <a:noFill/>
          </a:ln>
        </p:spPr>
        <p:txBody>
          <a:bodyPr spcFirstLastPara="1" wrap="square" lIns="91425" tIns="91425" rIns="91425" bIns="91425" anchor="ctr" anchorCtr="0">
            <a:noAutofit/>
          </a:bodyPr>
          <a:lstStyle/>
          <a:p>
            <a:pPr algn="ctr"/>
            <a:r>
              <a:rPr lang="en" sz="1800" b="1" dirty="0">
                <a:solidFill>
                  <a:schemeClr val="bg2">
                    <a:lumMod val="75000"/>
                  </a:schemeClr>
                </a:solidFill>
                <a:latin typeface="Muli"/>
                <a:ea typeface="Muli"/>
                <a:cs typeface="Muli"/>
                <a:sym typeface="Muli"/>
              </a:rPr>
              <a:t>Distance students</a:t>
            </a:r>
            <a:endParaRPr sz="1800" b="1" dirty="0">
              <a:solidFill>
                <a:schemeClr val="bg2">
                  <a:lumMod val="75000"/>
                </a:schemeClr>
              </a:solidFill>
              <a:latin typeface="Muli"/>
              <a:ea typeface="Muli"/>
              <a:cs typeface="Muli"/>
              <a:sym typeface="Muli"/>
            </a:endParaRPr>
          </a:p>
        </p:txBody>
      </p:sp>
      <p:sp>
        <p:nvSpPr>
          <p:cNvPr id="214" name="Google Shape;214;p34"/>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16</a:t>
            </a:fld>
            <a:endParaRPr/>
          </a:p>
        </p:txBody>
      </p:sp>
    </p:spTree>
    <p:extLst>
      <p:ext uri="{BB962C8B-B14F-4D97-AF65-F5344CB8AC3E}">
        <p14:creationId xmlns:p14="http://schemas.microsoft.com/office/powerpoint/2010/main" val="45248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208179" y="851774"/>
            <a:ext cx="7013642" cy="4103385"/>
          </a:xfrm>
          <a:prstGeom prst="rect">
            <a:avLst/>
          </a:prstGeom>
        </p:spPr>
        <p:txBody>
          <a:bodyPr spcFirstLastPara="1" wrap="square" lIns="91425" tIns="91425" rIns="91425" bIns="91425" anchor="t" anchorCtr="0">
            <a:noAutofit/>
          </a:bodyPr>
          <a:lstStyle/>
          <a:p>
            <a:r>
              <a:rPr lang="en-US" sz="1600" dirty="0"/>
              <a:t>Duration – how long has the client been suffering?  (e.g., The longer the duration of the symptoms and conditions, the higher likelihood that the client will be better served with onsite, in-person treatments)</a:t>
            </a:r>
          </a:p>
          <a:p>
            <a:endParaRPr lang="en-US" sz="300" dirty="0"/>
          </a:p>
          <a:p>
            <a:r>
              <a:rPr lang="en-US" sz="1600" dirty="0">
                <a:solidFill>
                  <a:schemeClr val="bg2"/>
                </a:solidFill>
              </a:rPr>
              <a:t>Interpersonal History – is there a history of positive interpersonal relationships and benefit from counseling services or other services that require interpersonal engagement?</a:t>
            </a:r>
          </a:p>
          <a:p>
            <a:endParaRPr lang="en-US" sz="300" dirty="0"/>
          </a:p>
          <a:p>
            <a:r>
              <a:rPr lang="en-US" sz="1600" dirty="0"/>
              <a:t>Severity – more severe conditions are likely better served by in-person services</a:t>
            </a:r>
          </a:p>
          <a:p>
            <a:endParaRPr lang="en-US" sz="300" dirty="0"/>
          </a:p>
          <a:p>
            <a:r>
              <a:rPr lang="en-US" sz="1600" dirty="0">
                <a:solidFill>
                  <a:schemeClr val="bg2"/>
                </a:solidFill>
              </a:rPr>
              <a:t>Complexity – more complex and complicated conditions are also better served by in-person services</a:t>
            </a:r>
          </a:p>
          <a:p>
            <a:endParaRPr lang="en-US" sz="300" dirty="0"/>
          </a:p>
          <a:p>
            <a:r>
              <a:rPr lang="en-US" sz="1600" dirty="0"/>
              <a:t>Understanding – is the client able to understand information provided to them, understand the benefits and risks of both in-person and tele-mental health services?</a:t>
            </a:r>
          </a:p>
          <a:p>
            <a:endParaRPr lang="en-US" sz="300" dirty="0"/>
          </a:p>
          <a:p>
            <a:r>
              <a:rPr lang="en-US" sz="1600" dirty="0">
                <a:solidFill>
                  <a:schemeClr val="bg2"/>
                </a:solidFill>
              </a:rPr>
              <a:t>Social Support – is adequate social support available to the client outside of treatment?</a:t>
            </a:r>
          </a:p>
          <a:p>
            <a:endParaRPr lang="en-US" sz="100" dirty="0">
              <a:solidFill>
                <a:schemeClr val="bg2"/>
              </a:solidFill>
            </a:endParaRPr>
          </a:p>
          <a:p>
            <a:endParaRPr lang="en-US" sz="1200" dirty="0">
              <a:solidFill>
                <a:schemeClr val="bg2"/>
              </a:solidFill>
            </a:endParaRPr>
          </a:p>
          <a:p>
            <a:pPr marL="0" lvl="0" indent="0" algn="l" rtl="0">
              <a:spcBef>
                <a:spcPts val="0"/>
              </a:spcBef>
              <a:spcAft>
                <a:spcPts val="0"/>
              </a:spcAft>
              <a:buClr>
                <a:schemeClr val="dk1"/>
              </a:buClr>
              <a:buSzPts val="1100"/>
              <a:buFont typeface="Arial"/>
              <a:buNone/>
            </a:pPr>
            <a:endParaRPr sz="1200" dirty="0"/>
          </a:p>
        </p:txBody>
      </p:sp>
      <p:sp>
        <p:nvSpPr>
          <p:cNvPr id="9" name="Google Shape;157;p28"/>
          <p:cNvSpPr txBox="1">
            <a:spLocks noGrp="1"/>
          </p:cNvSpPr>
          <p:nvPr>
            <p:ph type="title"/>
          </p:nvPr>
        </p:nvSpPr>
        <p:spPr>
          <a:xfrm>
            <a:off x="2572035" y="0"/>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Appropriateness for TBH</a:t>
            </a:r>
            <a:endParaRPr sz="3600" dirty="0"/>
          </a:p>
        </p:txBody>
      </p:sp>
      <p:sp>
        <p:nvSpPr>
          <p:cNvPr id="2" name="Rectangle 1"/>
          <p:cNvSpPr/>
          <p:nvPr/>
        </p:nvSpPr>
        <p:spPr>
          <a:xfrm>
            <a:off x="2551254" y="579297"/>
            <a:ext cx="2981907" cy="307777"/>
          </a:xfrm>
          <a:prstGeom prst="rect">
            <a:avLst/>
          </a:prstGeom>
        </p:spPr>
        <p:txBody>
          <a:bodyPr wrap="none">
            <a:spAutoFit/>
          </a:bodyPr>
          <a:lstStyle/>
          <a:p>
            <a:r>
              <a:rPr lang="en" dirty="0">
                <a:solidFill>
                  <a:schemeClr val="bg1"/>
                </a:solidFill>
              </a:rPr>
              <a:t>DISCUS (Barnett-Levy et al., 2010)</a:t>
            </a:r>
            <a:endParaRPr lang="en-US" dirty="0">
              <a:solidFill>
                <a:schemeClr val="bg1"/>
              </a:solidFill>
            </a:endParaRPr>
          </a:p>
        </p:txBody>
      </p:sp>
    </p:spTree>
    <p:extLst>
      <p:ext uri="{BB962C8B-B14F-4D97-AF65-F5344CB8AC3E}">
        <p14:creationId xmlns:p14="http://schemas.microsoft.com/office/powerpoint/2010/main" val="112377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198452" y="843266"/>
            <a:ext cx="7013642" cy="4103385"/>
          </a:xfrm>
          <a:prstGeom prst="rect">
            <a:avLst/>
          </a:prstGeom>
        </p:spPr>
        <p:txBody>
          <a:bodyPr spcFirstLastPara="1" wrap="square" lIns="91425" tIns="91425" rIns="91425" bIns="91425" anchor="t" anchorCtr="0">
            <a:noAutofit/>
          </a:bodyPr>
          <a:lstStyle/>
          <a:p>
            <a:r>
              <a:rPr lang="en-US" dirty="0"/>
              <a:t>Phone or email being used for crisis</a:t>
            </a:r>
          </a:p>
          <a:p>
            <a:endParaRPr lang="en-US" sz="300" dirty="0">
              <a:solidFill>
                <a:schemeClr val="bg2"/>
              </a:solidFill>
            </a:endParaRPr>
          </a:p>
          <a:p>
            <a:r>
              <a:rPr lang="en-US" dirty="0">
                <a:solidFill>
                  <a:schemeClr val="bg2"/>
                </a:solidFill>
              </a:rPr>
              <a:t>Apps to track client progress (TAO)</a:t>
            </a:r>
          </a:p>
          <a:p>
            <a:endParaRPr lang="en-US" sz="300" dirty="0"/>
          </a:p>
          <a:p>
            <a:r>
              <a:rPr lang="en-US" dirty="0"/>
              <a:t>Consultation from experts via video conference or phone</a:t>
            </a:r>
          </a:p>
          <a:p>
            <a:endParaRPr lang="en-US" sz="300" dirty="0"/>
          </a:p>
          <a:p>
            <a:r>
              <a:rPr lang="en-US" dirty="0">
                <a:solidFill>
                  <a:schemeClr val="bg2"/>
                </a:solidFill>
              </a:rPr>
              <a:t>Individuals who reside in rural, remote, or isolated areas with limited or no treatment providers</a:t>
            </a:r>
          </a:p>
          <a:p>
            <a:endParaRPr lang="en-US" sz="300" dirty="0"/>
          </a:p>
          <a:p>
            <a:r>
              <a:rPr lang="en-US" dirty="0"/>
              <a:t>Individuals who are homebound due to disability, lack of transportation, or symptoms such as agoraphobia or a fear of driving</a:t>
            </a:r>
          </a:p>
          <a:p>
            <a:endParaRPr lang="en-US" sz="300" dirty="0"/>
          </a:p>
          <a:p>
            <a:r>
              <a:rPr lang="en-US" dirty="0">
                <a:solidFill>
                  <a:schemeClr val="bg2"/>
                </a:solidFill>
              </a:rPr>
              <a:t>Discomfort with mental health services or embarrassment over symptoms prefer relative anonymity of receiving services over the telephone or the Internet</a:t>
            </a:r>
          </a:p>
          <a:p>
            <a:endParaRPr lang="en-US" sz="300" dirty="0"/>
          </a:p>
          <a:p>
            <a:r>
              <a:rPr lang="en-US" dirty="0"/>
              <a:t>During inclement weather when the client and/or practitioner are not able to safely get to the practitioner’s office for regularly scheduled in-person treatment</a:t>
            </a:r>
          </a:p>
          <a:p>
            <a:endParaRPr lang="en-US" sz="300" dirty="0"/>
          </a:p>
          <a:p>
            <a:endParaRPr lang="en-US" dirty="0"/>
          </a:p>
          <a:p>
            <a:pPr marL="0" lvl="0" indent="0" algn="l" rtl="0">
              <a:spcBef>
                <a:spcPts val="0"/>
              </a:spcBef>
              <a:spcAft>
                <a:spcPts val="0"/>
              </a:spcAft>
              <a:buClr>
                <a:schemeClr val="dk1"/>
              </a:buClr>
              <a:buSzPts val="1100"/>
              <a:buFont typeface="Arial"/>
              <a:buNone/>
            </a:pPr>
            <a:endParaRPr dirty="0"/>
          </a:p>
        </p:txBody>
      </p:sp>
      <p:sp>
        <p:nvSpPr>
          <p:cNvPr id="9" name="Google Shape;157;p28"/>
          <p:cNvSpPr txBox="1">
            <a:spLocks noGrp="1"/>
          </p:cNvSpPr>
          <p:nvPr>
            <p:ph type="title"/>
          </p:nvPr>
        </p:nvSpPr>
        <p:spPr>
          <a:xfrm>
            <a:off x="2572035" y="-77004"/>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We are already doing it </a:t>
            </a:r>
            <a:r>
              <a:rPr lang="en" sz="1400" dirty="0"/>
              <a:t>(Barnett &amp; Kolmes, 2016)</a:t>
            </a:r>
            <a:endParaRPr sz="1400" dirty="0"/>
          </a:p>
        </p:txBody>
      </p:sp>
    </p:spTree>
    <p:extLst>
      <p:ext uri="{BB962C8B-B14F-4D97-AF65-F5344CB8AC3E}">
        <p14:creationId xmlns:p14="http://schemas.microsoft.com/office/powerpoint/2010/main" val="134334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2981200" y="302375"/>
            <a:ext cx="5330043" cy="4210032"/>
          </a:xfrm>
        </p:spPr>
        <p:txBody>
          <a:bodyPr/>
          <a:lstStyle/>
          <a:p>
            <a:r>
              <a:rPr lang="en-US" sz="6000" dirty="0"/>
              <a:t>Unique aspects of Telehealth services and Outcomes</a:t>
            </a:r>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447403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9"/>
          <p:cNvSpPr/>
          <p:nvPr/>
        </p:nvSpPr>
        <p:spPr>
          <a:xfrm>
            <a:off x="2563642"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txBox="1">
            <a:spLocks noGrp="1"/>
          </p:cNvSpPr>
          <p:nvPr>
            <p:ph type="ctrTitle" idx="4294967295"/>
          </p:nvPr>
        </p:nvSpPr>
        <p:spPr>
          <a:xfrm>
            <a:off x="2500790" y="2571750"/>
            <a:ext cx="41424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chemeClr val="tx1"/>
                </a:solidFill>
              </a:rPr>
              <a:t>LEARNING OBJECTIVES</a:t>
            </a:r>
            <a:endParaRPr sz="4800" dirty="0">
              <a:solidFill>
                <a:schemeClr val="tx1"/>
              </a:solidFill>
            </a:endParaRPr>
          </a:p>
        </p:txBody>
      </p:sp>
      <p:grpSp>
        <p:nvGrpSpPr>
          <p:cNvPr id="166" name="Google Shape;166;p29"/>
          <p:cNvGrpSpPr/>
          <p:nvPr/>
        </p:nvGrpSpPr>
        <p:grpSpPr>
          <a:xfrm>
            <a:off x="4212252" y="836318"/>
            <a:ext cx="702681" cy="1114048"/>
            <a:chOff x="6718575" y="2318625"/>
            <a:chExt cx="256950" cy="407375"/>
          </a:xfrm>
        </p:grpSpPr>
        <p:sp>
          <p:nvSpPr>
            <p:cNvPr id="167" name="Google Shape;167;p2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8" name="Google Shape;168;p2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9" name="Google Shape;169;p2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0" name="Google Shape;170;p2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1" name="Google Shape;171;p2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2" name="Google Shape;172;p2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3" name="Google Shape;173;p2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74" name="Google Shape;174;p29"/>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267523" y="1127664"/>
            <a:ext cx="6966979" cy="4103385"/>
          </a:xfrm>
          <a:prstGeom prst="rect">
            <a:avLst/>
          </a:prstGeom>
        </p:spPr>
        <p:txBody>
          <a:bodyPr spcFirstLastPara="1" wrap="square" lIns="91425" tIns="91425" rIns="91425" bIns="91425" anchor="t" anchorCtr="0">
            <a:noAutofit/>
          </a:bodyPr>
          <a:lstStyle/>
          <a:p>
            <a:r>
              <a:rPr lang="en-US" sz="2400" dirty="0"/>
              <a:t>Synchronous vs Asynchronous communication (</a:t>
            </a:r>
            <a:r>
              <a:rPr lang="en-US" sz="2400" dirty="0" err="1"/>
              <a:t>Suler</a:t>
            </a:r>
            <a:r>
              <a:rPr lang="en-US" sz="2400" dirty="0"/>
              <a:t>, 2008)</a:t>
            </a:r>
          </a:p>
          <a:p>
            <a:endParaRPr lang="en-US" sz="300" dirty="0"/>
          </a:p>
          <a:p>
            <a:r>
              <a:rPr lang="en-US" sz="2400" dirty="0"/>
              <a:t>Online disinhibition effect (</a:t>
            </a:r>
            <a:r>
              <a:rPr lang="en-US" sz="2400" dirty="0" err="1"/>
              <a:t>Suler</a:t>
            </a:r>
            <a:r>
              <a:rPr lang="en-US" sz="2400" dirty="0"/>
              <a:t>, 2004)</a:t>
            </a:r>
          </a:p>
          <a:p>
            <a:endParaRPr lang="en-US" sz="300" dirty="0"/>
          </a:p>
          <a:p>
            <a:r>
              <a:rPr lang="en-US" sz="2400" dirty="0"/>
              <a:t>Loosening of social restrictions and inhibition that are present in f2f interaction</a:t>
            </a:r>
          </a:p>
          <a:p>
            <a:pPr lvl="1"/>
            <a:r>
              <a:rPr lang="en-US" sz="2400" dirty="0"/>
              <a:t>Invisibility</a:t>
            </a:r>
          </a:p>
          <a:p>
            <a:pPr lvl="1"/>
            <a:r>
              <a:rPr lang="en-US" sz="2400" dirty="0" err="1"/>
              <a:t>Asynchornicity</a:t>
            </a:r>
            <a:endParaRPr lang="en-US" sz="2400" dirty="0"/>
          </a:p>
          <a:p>
            <a:pPr lvl="1"/>
            <a:r>
              <a:rPr lang="en-US" sz="2400" dirty="0"/>
              <a:t>Solipsistic introjection</a:t>
            </a:r>
          </a:p>
          <a:p>
            <a:pPr lvl="1"/>
            <a:r>
              <a:rPr lang="en-US" sz="2400" dirty="0"/>
              <a:t>Dissociative imagination</a:t>
            </a:r>
          </a:p>
          <a:p>
            <a:pPr lvl="1"/>
            <a:r>
              <a:rPr lang="en-US" sz="2400" dirty="0"/>
              <a:t>Minimization of power</a:t>
            </a:r>
          </a:p>
        </p:txBody>
      </p:sp>
      <p:sp>
        <p:nvSpPr>
          <p:cNvPr id="9" name="Google Shape;157;p28"/>
          <p:cNvSpPr txBox="1">
            <a:spLocks noGrp="1"/>
          </p:cNvSpPr>
          <p:nvPr>
            <p:ph type="title"/>
          </p:nvPr>
        </p:nvSpPr>
        <p:spPr>
          <a:xfrm>
            <a:off x="2572034" y="-77004"/>
            <a:ext cx="6571965"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Psychological Aspects of Cyberspace</a:t>
            </a:r>
            <a:endParaRPr sz="3600" dirty="0"/>
          </a:p>
        </p:txBody>
      </p:sp>
    </p:spTree>
    <p:extLst>
      <p:ext uri="{BB962C8B-B14F-4D97-AF65-F5344CB8AC3E}">
        <p14:creationId xmlns:p14="http://schemas.microsoft.com/office/powerpoint/2010/main" val="14056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2FF"/>
        </a:solidFill>
        <a:effectLst/>
      </p:bgPr>
    </p:bg>
    <p:spTree>
      <p:nvGrpSpPr>
        <p:cNvPr id="1" name="Shape 455"/>
        <p:cNvGrpSpPr/>
        <p:nvPr/>
      </p:nvGrpSpPr>
      <p:grpSpPr>
        <a:xfrm>
          <a:off x="0" y="0"/>
          <a:ext cx="0" cy="0"/>
          <a:chOff x="0" y="0"/>
          <a:chExt cx="0" cy="0"/>
        </a:xfrm>
      </p:grpSpPr>
      <p:sp>
        <p:nvSpPr>
          <p:cNvPr id="457" name="Google Shape;457;p47"/>
          <p:cNvSpPr txBox="1">
            <a:spLocks noGrp="1"/>
          </p:cNvSpPr>
          <p:nvPr>
            <p:ph type="body" idx="4294967295"/>
          </p:nvPr>
        </p:nvSpPr>
        <p:spPr>
          <a:xfrm>
            <a:off x="350193" y="-92411"/>
            <a:ext cx="8307421" cy="910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FFFFFF"/>
                </a:solidFill>
                <a:latin typeface="Muli"/>
                <a:ea typeface="Muli"/>
                <a:cs typeface="Muli"/>
                <a:sym typeface="Muli"/>
              </a:rPr>
              <a:t>Meta Analysis</a:t>
            </a:r>
          </a:p>
          <a:p>
            <a:pPr marL="0" lvl="0" indent="0" algn="ctr">
              <a:buNone/>
            </a:pPr>
            <a:r>
              <a:rPr lang="en-US" dirty="0"/>
              <a:t>Barak et al. </a:t>
            </a:r>
            <a:r>
              <a:rPr lang="pl-PL" dirty="0"/>
              <a:t>(20</a:t>
            </a:r>
            <a:r>
              <a:rPr lang="en-US" dirty="0"/>
              <a:t>08</a:t>
            </a:r>
            <a:r>
              <a:rPr lang="pl-PL" dirty="0"/>
              <a:t>)</a:t>
            </a:r>
          </a:p>
        </p:txBody>
      </p:sp>
      <p:sp>
        <p:nvSpPr>
          <p:cNvPr id="3" name="TextBox 2"/>
          <p:cNvSpPr txBox="1"/>
          <p:nvPr/>
        </p:nvSpPr>
        <p:spPr>
          <a:xfrm>
            <a:off x="-4" y="970271"/>
            <a:ext cx="9007813" cy="3862596"/>
          </a:xfrm>
          <a:prstGeom prst="rect">
            <a:avLst/>
          </a:prstGeom>
          <a:noFill/>
        </p:spPr>
        <p:txBody>
          <a:bodyPr wrap="square" rtlCol="0">
            <a:spAutoFit/>
          </a:bodyPr>
          <a:lstStyle/>
          <a:p>
            <a:pPr marL="457200" indent="-342900">
              <a:buClr>
                <a:srgbClr val="FFFFFF"/>
              </a:buClr>
              <a:buSzPts val="1800"/>
              <a:buFont typeface="Muli"/>
              <a:buChar char="➜"/>
            </a:pPr>
            <a:r>
              <a:rPr lang="en-US" sz="2000" dirty="0">
                <a:solidFill>
                  <a:srgbClr val="FFFFFF"/>
                </a:solidFill>
                <a:latin typeface="Muli"/>
                <a:sym typeface="Muli"/>
              </a:rPr>
              <a:t>64 articles reporting 92 different studies involving 11,922 participants</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dirty="0">
                <a:solidFill>
                  <a:srgbClr val="FFFFFF"/>
                </a:solidFill>
                <a:latin typeface="Muli"/>
                <a:sym typeface="Muli"/>
              </a:rPr>
              <a:t>Medium effect size for online interventions</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dirty="0">
                <a:solidFill>
                  <a:srgbClr val="FFFFFF"/>
                </a:solidFill>
                <a:latin typeface="Muli"/>
                <a:sym typeface="Muli"/>
              </a:rPr>
              <a:t>No differences in effect sizes whether delivered through a website or in </a:t>
            </a:r>
            <a:r>
              <a:rPr lang="en-US" sz="2000" dirty="0" err="1">
                <a:solidFill>
                  <a:srgbClr val="FFFFFF"/>
                </a:solidFill>
                <a:latin typeface="Muli"/>
                <a:sym typeface="Muli"/>
              </a:rPr>
              <a:t>etherapy</a:t>
            </a:r>
            <a:r>
              <a:rPr lang="en-US" sz="2000" dirty="0">
                <a:solidFill>
                  <a:srgbClr val="FFFFFF"/>
                </a:solidFill>
                <a:latin typeface="Muli"/>
                <a:sym typeface="Muli"/>
              </a:rPr>
              <a:t> version through email or chat or other modalities </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dirty="0">
                <a:solidFill>
                  <a:srgbClr val="FFFFFF"/>
                </a:solidFill>
                <a:latin typeface="Muli"/>
                <a:sym typeface="Muli"/>
              </a:rPr>
              <a:t>Studies that directly compared the online modality to a face-to-face modality, there was no difference between these two modalities</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dirty="0">
                <a:solidFill>
                  <a:srgbClr val="FFFFFF"/>
                </a:solidFill>
                <a:latin typeface="Muli"/>
                <a:sym typeface="Muli"/>
              </a:rPr>
              <a:t>Audio (ES = .91), email (ES = .51), and chat (ES = .53) modalities had larger effects than webcam (ES = .31)</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dirty="0">
                <a:solidFill>
                  <a:srgbClr val="FFFFFF"/>
                </a:solidFill>
                <a:latin typeface="Muli"/>
                <a:sym typeface="Muli"/>
              </a:rPr>
              <a:t>Authors argued that, “Internet-based therapy, on the average, is as effective, or nearly as efficacious, as face-to-face therapy” (p.141)</a:t>
            </a:r>
          </a:p>
          <a:p>
            <a:pPr marL="114300">
              <a:buClr>
                <a:srgbClr val="FFFFFF"/>
              </a:buClr>
              <a:buSzPts val="1800"/>
            </a:pPr>
            <a:endParaRPr lang="en-US" sz="2000" dirty="0">
              <a:solidFill>
                <a:srgbClr val="FFFFFF"/>
              </a:solidFill>
              <a:latin typeface="Muli"/>
              <a:sym typeface="Muli"/>
            </a:endParaRPr>
          </a:p>
        </p:txBody>
      </p:sp>
      <p:pic>
        <p:nvPicPr>
          <p:cNvPr id="2" name="Picture 1"/>
          <p:cNvPicPr>
            <a:picLocks noChangeAspect="1"/>
          </p:cNvPicPr>
          <p:nvPr/>
        </p:nvPicPr>
        <p:blipFill>
          <a:blip r:embed="rId3"/>
          <a:stretch>
            <a:fillRect/>
          </a:stretch>
        </p:blipFill>
        <p:spPr>
          <a:xfrm>
            <a:off x="7946991" y="192805"/>
            <a:ext cx="857029" cy="625767"/>
          </a:xfrm>
          <a:prstGeom prst="rect">
            <a:avLst/>
          </a:prstGeom>
        </p:spPr>
      </p:pic>
    </p:spTree>
    <p:extLst>
      <p:ext uri="{BB962C8B-B14F-4D97-AF65-F5344CB8AC3E}">
        <p14:creationId xmlns:p14="http://schemas.microsoft.com/office/powerpoint/2010/main" val="1933418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2FF"/>
        </a:solidFill>
        <a:effectLst/>
      </p:bgPr>
    </p:bg>
    <p:spTree>
      <p:nvGrpSpPr>
        <p:cNvPr id="1" name="Shape 455"/>
        <p:cNvGrpSpPr/>
        <p:nvPr/>
      </p:nvGrpSpPr>
      <p:grpSpPr>
        <a:xfrm>
          <a:off x="0" y="0"/>
          <a:ext cx="0" cy="0"/>
          <a:chOff x="0" y="0"/>
          <a:chExt cx="0" cy="0"/>
        </a:xfrm>
      </p:grpSpPr>
      <p:sp>
        <p:nvSpPr>
          <p:cNvPr id="457" name="Google Shape;457;p47"/>
          <p:cNvSpPr txBox="1">
            <a:spLocks noGrp="1"/>
          </p:cNvSpPr>
          <p:nvPr>
            <p:ph type="body" idx="4294967295"/>
          </p:nvPr>
        </p:nvSpPr>
        <p:spPr>
          <a:xfrm>
            <a:off x="350193" y="-92411"/>
            <a:ext cx="8307421" cy="910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FFFFFF"/>
                </a:solidFill>
                <a:latin typeface="Muli"/>
                <a:ea typeface="Muli"/>
                <a:cs typeface="Muli"/>
                <a:sym typeface="Muli"/>
              </a:rPr>
              <a:t>VA Study</a:t>
            </a:r>
          </a:p>
          <a:p>
            <a:pPr marL="0" lvl="0" indent="0" algn="ctr">
              <a:buNone/>
            </a:pPr>
            <a:r>
              <a:rPr lang="pl-PL" dirty="0"/>
              <a:t>Godleski, L. Darkins, A. &amp; Peters, J. (2012)</a:t>
            </a:r>
          </a:p>
        </p:txBody>
      </p:sp>
      <p:sp>
        <p:nvSpPr>
          <p:cNvPr id="3" name="TextBox 2"/>
          <p:cNvSpPr txBox="1"/>
          <p:nvPr/>
        </p:nvSpPr>
        <p:spPr>
          <a:xfrm>
            <a:off x="-105532" y="939187"/>
            <a:ext cx="9007813" cy="4555093"/>
          </a:xfrm>
          <a:prstGeom prst="rect">
            <a:avLst/>
          </a:prstGeom>
          <a:noFill/>
        </p:spPr>
        <p:txBody>
          <a:bodyPr wrap="square" rtlCol="0">
            <a:spAutoFit/>
          </a:bodyPr>
          <a:lstStyle/>
          <a:p>
            <a:pPr marL="457200" indent="-342900">
              <a:buClr>
                <a:srgbClr val="FFFFFF"/>
              </a:buClr>
              <a:buSzPts val="1800"/>
              <a:buFont typeface="Muli"/>
              <a:buChar char="➜"/>
            </a:pPr>
            <a:r>
              <a:rPr lang="en-US" sz="2000" dirty="0">
                <a:solidFill>
                  <a:srgbClr val="FFFFFF"/>
                </a:solidFill>
                <a:latin typeface="Muli"/>
                <a:sym typeface="Muli"/>
              </a:rPr>
              <a:t>In a 2012 report of efficacy research involving </a:t>
            </a:r>
            <a:r>
              <a:rPr lang="en-US" sz="2000" b="1" dirty="0">
                <a:solidFill>
                  <a:srgbClr val="FFFFFF"/>
                </a:solidFill>
                <a:latin typeface="Muli"/>
                <a:sym typeface="Muli"/>
              </a:rPr>
              <a:t>98,609</a:t>
            </a:r>
            <a:r>
              <a:rPr lang="en-US" sz="2000" dirty="0">
                <a:solidFill>
                  <a:srgbClr val="FFFFFF"/>
                </a:solidFill>
                <a:latin typeface="Muli"/>
                <a:sym typeface="Muli"/>
              </a:rPr>
              <a:t> patients at the Veteran's Administration, the researchers concluded that </a:t>
            </a:r>
            <a:r>
              <a:rPr lang="en-US" sz="2000" dirty="0" err="1">
                <a:solidFill>
                  <a:srgbClr val="FFFFFF"/>
                </a:solidFill>
                <a:latin typeface="Muli"/>
                <a:sym typeface="Muli"/>
              </a:rPr>
              <a:t>telemental</a:t>
            </a:r>
            <a:r>
              <a:rPr lang="en-US" sz="2000" dirty="0">
                <a:solidFill>
                  <a:srgbClr val="FFFFFF"/>
                </a:solidFill>
                <a:latin typeface="Muli"/>
                <a:sym typeface="Muli"/>
              </a:rPr>
              <a:t> health is not only effective, but it can also surpass the efficacy of in-person encounters when delivered by a wide variety of behavioral health professionals for a range of commonly treated behavioral health disorders. </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b="1" dirty="0">
                <a:solidFill>
                  <a:srgbClr val="FFFFFF"/>
                </a:solidFill>
                <a:latin typeface="Muli"/>
                <a:sym typeface="Muli"/>
              </a:rPr>
              <a:t>98,609</a:t>
            </a:r>
            <a:r>
              <a:rPr lang="en-US" sz="2000" dirty="0">
                <a:solidFill>
                  <a:srgbClr val="FFFFFF"/>
                </a:solidFill>
                <a:latin typeface="Muli"/>
                <a:sym typeface="Muli"/>
              </a:rPr>
              <a:t> patients: remote clinical videoconferencing and digital services.</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dirty="0">
                <a:solidFill>
                  <a:srgbClr val="FFFFFF"/>
                </a:solidFill>
                <a:latin typeface="Muli"/>
                <a:sym typeface="Muli"/>
              </a:rPr>
              <a:t>Between 2006 and 2010, psychiatric admissions of </a:t>
            </a:r>
            <a:r>
              <a:rPr lang="en-US" sz="2000" dirty="0" err="1">
                <a:solidFill>
                  <a:srgbClr val="FFFFFF"/>
                </a:solidFill>
                <a:latin typeface="Muli"/>
                <a:sym typeface="Muli"/>
              </a:rPr>
              <a:t>telemental</a:t>
            </a:r>
            <a:r>
              <a:rPr lang="en-US" sz="2000" dirty="0">
                <a:solidFill>
                  <a:srgbClr val="FFFFFF"/>
                </a:solidFill>
                <a:latin typeface="Muli"/>
                <a:sym typeface="Muli"/>
              </a:rPr>
              <a:t> health patients decreased by an average of </a:t>
            </a:r>
            <a:r>
              <a:rPr lang="en-US" sz="2000" b="1" dirty="0">
                <a:solidFill>
                  <a:srgbClr val="FFFFFF"/>
                </a:solidFill>
                <a:latin typeface="Muli"/>
                <a:sym typeface="Muli"/>
              </a:rPr>
              <a:t>24.2%</a:t>
            </a:r>
            <a:r>
              <a:rPr lang="en-US" sz="2000" dirty="0">
                <a:solidFill>
                  <a:srgbClr val="FFFFFF"/>
                </a:solidFill>
                <a:latin typeface="Muli"/>
                <a:sym typeface="Muli"/>
              </a:rPr>
              <a:t> (annual range </a:t>
            </a:r>
            <a:r>
              <a:rPr lang="en-US" sz="2000" b="1" dirty="0">
                <a:solidFill>
                  <a:srgbClr val="FFFFFF"/>
                </a:solidFill>
                <a:latin typeface="Muli"/>
                <a:sym typeface="Muli"/>
              </a:rPr>
              <a:t>16.3%-38.7%</a:t>
            </a:r>
            <a:r>
              <a:rPr lang="en-US" sz="2000" dirty="0">
                <a:solidFill>
                  <a:srgbClr val="FFFFFF"/>
                </a:solidFill>
                <a:latin typeface="Muli"/>
                <a:sym typeface="Muli"/>
              </a:rPr>
              <a:t>), and the patients' days of hospitalization decreased by an average of </a:t>
            </a:r>
            <a:r>
              <a:rPr lang="en-US" sz="2000" b="1" dirty="0">
                <a:solidFill>
                  <a:srgbClr val="FFFFFF"/>
                </a:solidFill>
                <a:latin typeface="Muli"/>
                <a:sym typeface="Muli"/>
              </a:rPr>
              <a:t>26.6%</a:t>
            </a:r>
            <a:r>
              <a:rPr lang="en-US" sz="2000" dirty="0">
                <a:solidFill>
                  <a:srgbClr val="FFFFFF"/>
                </a:solidFill>
                <a:latin typeface="Muli"/>
                <a:sym typeface="Muli"/>
              </a:rPr>
              <a:t> (annual range </a:t>
            </a:r>
            <a:r>
              <a:rPr lang="en-US" sz="2000" b="1" dirty="0">
                <a:solidFill>
                  <a:srgbClr val="FFFFFF"/>
                </a:solidFill>
                <a:latin typeface="Muli"/>
                <a:sym typeface="Muli"/>
              </a:rPr>
              <a:t>16.5%-43.5%</a:t>
            </a:r>
            <a:r>
              <a:rPr lang="en-US" sz="2000" dirty="0">
                <a:solidFill>
                  <a:srgbClr val="FFFFFF"/>
                </a:solidFill>
                <a:latin typeface="Muli"/>
                <a:sym typeface="Muli"/>
              </a:rPr>
              <a:t>). The number of admissions and the days of hospitalization decreased for both men and women and in </a:t>
            </a:r>
            <a:r>
              <a:rPr lang="en-US" sz="2000" b="1" dirty="0">
                <a:solidFill>
                  <a:srgbClr val="FFFFFF"/>
                </a:solidFill>
                <a:latin typeface="Muli"/>
                <a:sym typeface="Muli"/>
              </a:rPr>
              <a:t>83.3%</a:t>
            </a:r>
            <a:r>
              <a:rPr lang="en-US" sz="2000" dirty="0">
                <a:solidFill>
                  <a:srgbClr val="FFFFFF"/>
                </a:solidFill>
                <a:latin typeface="Muli"/>
                <a:sym typeface="Muli"/>
              </a:rPr>
              <a:t> of the age groups.</a:t>
            </a:r>
          </a:p>
          <a:p>
            <a:pPr marL="114300">
              <a:buClr>
                <a:srgbClr val="FFFFFF"/>
              </a:buClr>
              <a:buSzPts val="1800"/>
            </a:pPr>
            <a:endParaRPr lang="en-US" sz="2000" dirty="0">
              <a:solidFill>
                <a:srgbClr val="FFFFFF"/>
              </a:solidFill>
              <a:latin typeface="Muli"/>
              <a:sym typeface="Muli"/>
            </a:endParaRPr>
          </a:p>
        </p:txBody>
      </p:sp>
      <p:pic>
        <p:nvPicPr>
          <p:cNvPr id="5" name="Picture 4"/>
          <p:cNvPicPr>
            <a:picLocks noChangeAspect="1"/>
          </p:cNvPicPr>
          <p:nvPr/>
        </p:nvPicPr>
        <p:blipFill>
          <a:blip r:embed="rId3"/>
          <a:stretch>
            <a:fillRect/>
          </a:stretch>
        </p:blipFill>
        <p:spPr>
          <a:xfrm>
            <a:off x="7434263" y="59288"/>
            <a:ext cx="1581954" cy="529070"/>
          </a:xfrm>
          <a:prstGeom prst="rect">
            <a:avLst/>
          </a:prstGeom>
          <a:effectLst>
            <a:softEdge rad="76200"/>
          </a:effectLst>
        </p:spPr>
      </p:pic>
    </p:spTree>
    <p:extLst>
      <p:ext uri="{BB962C8B-B14F-4D97-AF65-F5344CB8AC3E}">
        <p14:creationId xmlns:p14="http://schemas.microsoft.com/office/powerpoint/2010/main" val="3997928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2FF"/>
        </a:solidFill>
        <a:effectLst/>
      </p:bgPr>
    </p:bg>
    <p:spTree>
      <p:nvGrpSpPr>
        <p:cNvPr id="1" name="Shape 455"/>
        <p:cNvGrpSpPr/>
        <p:nvPr/>
      </p:nvGrpSpPr>
      <p:grpSpPr>
        <a:xfrm>
          <a:off x="0" y="0"/>
          <a:ext cx="0" cy="0"/>
          <a:chOff x="0" y="0"/>
          <a:chExt cx="0" cy="0"/>
        </a:xfrm>
      </p:grpSpPr>
      <p:sp>
        <p:nvSpPr>
          <p:cNvPr id="457" name="Google Shape;457;p47"/>
          <p:cNvSpPr txBox="1">
            <a:spLocks noGrp="1"/>
          </p:cNvSpPr>
          <p:nvPr>
            <p:ph type="body" idx="4294967295"/>
          </p:nvPr>
        </p:nvSpPr>
        <p:spPr>
          <a:xfrm>
            <a:off x="350193" y="136188"/>
            <a:ext cx="8307421" cy="910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latin typeface="Muli"/>
                <a:ea typeface="Muli"/>
                <a:cs typeface="Muli"/>
                <a:sym typeface="Muli"/>
              </a:rPr>
              <a:t>Study: College Students </a:t>
            </a:r>
          </a:p>
          <a:p>
            <a:pPr marL="0" lvl="0" indent="0" algn="ctr" rtl="0">
              <a:spcBef>
                <a:spcPts val="0"/>
              </a:spcBef>
              <a:spcAft>
                <a:spcPts val="0"/>
              </a:spcAft>
              <a:buNone/>
            </a:pPr>
            <a:r>
              <a:rPr lang="en-US" sz="2800" dirty="0">
                <a:solidFill>
                  <a:srgbClr val="FFFFFF"/>
                </a:solidFill>
                <a:latin typeface="Muli"/>
                <a:ea typeface="Muli"/>
                <a:cs typeface="Muli"/>
                <a:sym typeface="Muli"/>
              </a:rPr>
              <a:t>(Haas et al., 2008)</a:t>
            </a:r>
            <a:endParaRPr sz="2800" dirty="0">
              <a:solidFill>
                <a:srgbClr val="FFFFFF"/>
              </a:solidFill>
              <a:latin typeface="Muli"/>
              <a:ea typeface="Muli"/>
              <a:cs typeface="Muli"/>
              <a:sym typeface="Muli"/>
            </a:endParaRPr>
          </a:p>
        </p:txBody>
      </p:sp>
      <p:sp>
        <p:nvSpPr>
          <p:cNvPr id="3" name="TextBox 2"/>
          <p:cNvSpPr txBox="1"/>
          <p:nvPr/>
        </p:nvSpPr>
        <p:spPr>
          <a:xfrm>
            <a:off x="-77823" y="1202814"/>
            <a:ext cx="9007813" cy="3785652"/>
          </a:xfrm>
          <a:prstGeom prst="rect">
            <a:avLst/>
          </a:prstGeom>
          <a:noFill/>
        </p:spPr>
        <p:txBody>
          <a:bodyPr wrap="square" rtlCol="0">
            <a:spAutoFit/>
          </a:bodyPr>
          <a:lstStyle/>
          <a:p>
            <a:pPr marL="457200" lvl="0" indent="-342900">
              <a:buClr>
                <a:srgbClr val="FFFFFF"/>
              </a:buClr>
              <a:buSzPts val="1800"/>
              <a:buFont typeface="Muli"/>
              <a:buChar char="➜"/>
            </a:pPr>
            <a:r>
              <a:rPr lang="en-US" sz="2400" dirty="0">
                <a:solidFill>
                  <a:srgbClr val="FFFFFF"/>
                </a:solidFill>
                <a:latin typeface="Muli"/>
                <a:sym typeface="Muli"/>
              </a:rPr>
              <a:t>Internet has been used on college campuses to reach students who might normally go without treatment</a:t>
            </a:r>
          </a:p>
          <a:p>
            <a:pPr marL="457200" lvl="0" indent="-342900">
              <a:buClr>
                <a:srgbClr val="FFFFFF"/>
              </a:buClr>
              <a:buSzPts val="1800"/>
              <a:buFont typeface="Muli"/>
              <a:buChar char="➜"/>
            </a:pPr>
            <a:r>
              <a:rPr lang="en-US" sz="2400" dirty="0">
                <a:solidFill>
                  <a:srgbClr val="FFFFFF"/>
                </a:solidFill>
                <a:latin typeface="Muli"/>
                <a:sym typeface="Muli"/>
              </a:rPr>
              <a:t>Sent an email with a screening questionnaire to assess depression and suicidality at one private and one state university</a:t>
            </a:r>
          </a:p>
          <a:p>
            <a:pPr marL="457200" lvl="0" indent="-342900">
              <a:buClr>
                <a:srgbClr val="FFFFFF"/>
              </a:buClr>
              <a:buSzPts val="1800"/>
              <a:buFont typeface="Muli"/>
              <a:buChar char="➜"/>
            </a:pPr>
            <a:r>
              <a:rPr lang="en-US" sz="2400" dirty="0">
                <a:solidFill>
                  <a:srgbClr val="FFFFFF"/>
                </a:solidFill>
                <a:latin typeface="Muli"/>
                <a:sym typeface="Muli"/>
              </a:rPr>
              <a:t>Computer scored results and placed students into tiers</a:t>
            </a:r>
          </a:p>
          <a:p>
            <a:pPr marL="457200" lvl="0" indent="-342900">
              <a:buClr>
                <a:srgbClr val="FFFFFF"/>
              </a:buClr>
              <a:buSzPts val="1800"/>
              <a:buFont typeface="Muli"/>
              <a:buChar char="➜"/>
            </a:pPr>
            <a:r>
              <a:rPr lang="en-US" sz="2400" dirty="0">
                <a:solidFill>
                  <a:srgbClr val="FFFFFF"/>
                </a:solidFill>
                <a:latin typeface="Muli"/>
                <a:sym typeface="Muli"/>
              </a:rPr>
              <a:t>Students could schedule an in-person evaluation or have an anonymous online dialogue with the counselor</a:t>
            </a:r>
          </a:p>
          <a:p>
            <a:pPr marL="457200" lvl="0" indent="-342900">
              <a:buClr>
                <a:srgbClr val="FFFFFF"/>
              </a:buClr>
              <a:buSzPts val="1800"/>
              <a:buFont typeface="Muli"/>
              <a:buChar char="➜"/>
            </a:pPr>
            <a:r>
              <a:rPr lang="en-US" sz="2400" dirty="0">
                <a:solidFill>
                  <a:srgbClr val="FFFFFF"/>
                </a:solidFill>
                <a:latin typeface="Muli"/>
                <a:sym typeface="Muli"/>
              </a:rPr>
              <a:t>Emails to 14,500 undergraduate students, and 1,162 completed questionnaires (8% response rate)</a:t>
            </a:r>
          </a:p>
        </p:txBody>
      </p:sp>
      <p:pic>
        <p:nvPicPr>
          <p:cNvPr id="4" name="Picture 3"/>
          <p:cNvPicPr>
            <a:picLocks noChangeAspect="1"/>
          </p:cNvPicPr>
          <p:nvPr/>
        </p:nvPicPr>
        <p:blipFill>
          <a:blip r:embed="rId3"/>
          <a:stretch>
            <a:fillRect/>
          </a:stretch>
        </p:blipFill>
        <p:spPr>
          <a:xfrm>
            <a:off x="7357024" y="338937"/>
            <a:ext cx="699394" cy="628270"/>
          </a:xfrm>
          <a:prstGeom prst="rect">
            <a:avLst/>
          </a:prstGeom>
        </p:spPr>
      </p:pic>
    </p:spTree>
    <p:extLst>
      <p:ext uri="{BB962C8B-B14F-4D97-AF65-F5344CB8AC3E}">
        <p14:creationId xmlns:p14="http://schemas.microsoft.com/office/powerpoint/2010/main" val="38190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2FF"/>
        </a:solidFill>
        <a:effectLst/>
      </p:bgPr>
    </p:bg>
    <p:spTree>
      <p:nvGrpSpPr>
        <p:cNvPr id="1" name="Shape 455"/>
        <p:cNvGrpSpPr/>
        <p:nvPr/>
      </p:nvGrpSpPr>
      <p:grpSpPr>
        <a:xfrm>
          <a:off x="0" y="0"/>
          <a:ext cx="0" cy="0"/>
          <a:chOff x="0" y="0"/>
          <a:chExt cx="0" cy="0"/>
        </a:xfrm>
      </p:grpSpPr>
      <p:sp>
        <p:nvSpPr>
          <p:cNvPr id="457" name="Google Shape;457;p47"/>
          <p:cNvSpPr txBox="1">
            <a:spLocks noGrp="1"/>
          </p:cNvSpPr>
          <p:nvPr>
            <p:ph type="body" idx="4294967295"/>
          </p:nvPr>
        </p:nvSpPr>
        <p:spPr>
          <a:xfrm>
            <a:off x="408558" y="0"/>
            <a:ext cx="8307421" cy="910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FFFFFF"/>
                </a:solidFill>
                <a:latin typeface="Muli"/>
                <a:ea typeface="Muli"/>
                <a:cs typeface="Muli"/>
                <a:sym typeface="Muli"/>
              </a:rPr>
              <a:t>Results: College Students </a:t>
            </a:r>
          </a:p>
          <a:p>
            <a:pPr marL="0" lvl="0" indent="0" algn="ctr" rtl="0">
              <a:spcBef>
                <a:spcPts val="0"/>
              </a:spcBef>
              <a:spcAft>
                <a:spcPts val="0"/>
              </a:spcAft>
              <a:buNone/>
            </a:pPr>
            <a:r>
              <a:rPr lang="en-US" sz="2800" dirty="0">
                <a:solidFill>
                  <a:srgbClr val="FFFFFF"/>
                </a:solidFill>
                <a:latin typeface="Muli"/>
                <a:ea typeface="Muli"/>
                <a:cs typeface="Muli"/>
                <a:sym typeface="Muli"/>
              </a:rPr>
              <a:t>(Haas et al., 2008)</a:t>
            </a:r>
            <a:endParaRPr sz="2800" dirty="0">
              <a:solidFill>
                <a:srgbClr val="FFFFFF"/>
              </a:solidFill>
              <a:latin typeface="Muli"/>
              <a:ea typeface="Muli"/>
              <a:cs typeface="Muli"/>
              <a:sym typeface="Muli"/>
            </a:endParaRPr>
          </a:p>
        </p:txBody>
      </p:sp>
      <p:sp>
        <p:nvSpPr>
          <p:cNvPr id="459" name="Google Shape;459;p4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24</a:t>
            </a:fld>
            <a:endParaRPr/>
          </a:p>
        </p:txBody>
      </p:sp>
      <p:sp>
        <p:nvSpPr>
          <p:cNvPr id="3" name="TextBox 2"/>
          <p:cNvSpPr txBox="1"/>
          <p:nvPr/>
        </p:nvSpPr>
        <p:spPr>
          <a:xfrm>
            <a:off x="-70696" y="1021515"/>
            <a:ext cx="9149066" cy="4939814"/>
          </a:xfrm>
          <a:prstGeom prst="rect">
            <a:avLst/>
          </a:prstGeom>
          <a:noFill/>
        </p:spPr>
        <p:txBody>
          <a:bodyPr wrap="square" rtlCol="0">
            <a:spAutoFit/>
          </a:bodyPr>
          <a:lstStyle/>
          <a:p>
            <a:pPr marL="457200" indent="-342900">
              <a:buClr>
                <a:srgbClr val="FFFFFF"/>
              </a:buClr>
              <a:buSzPts val="1800"/>
              <a:buFont typeface="Muli"/>
              <a:buChar char="➜"/>
            </a:pPr>
            <a:r>
              <a:rPr lang="en-US" sz="2000" dirty="0">
                <a:solidFill>
                  <a:srgbClr val="FFFFFF"/>
                </a:solidFill>
                <a:latin typeface="Muli"/>
                <a:sym typeface="Muli"/>
              </a:rPr>
              <a:t>Reponses placed respondents into: Tier 1 (</a:t>
            </a:r>
            <a:r>
              <a:rPr lang="en-US" sz="2000" b="1" dirty="0">
                <a:solidFill>
                  <a:srgbClr val="FFFFFF"/>
                </a:solidFill>
                <a:latin typeface="Muli"/>
                <a:sym typeface="Muli"/>
              </a:rPr>
              <a:t>49.2%</a:t>
            </a:r>
            <a:r>
              <a:rPr lang="en-US" sz="2000" dirty="0">
                <a:solidFill>
                  <a:srgbClr val="FFFFFF"/>
                </a:solidFill>
                <a:latin typeface="Muli"/>
                <a:sym typeface="Muli"/>
              </a:rPr>
              <a:t>), </a:t>
            </a:r>
          </a:p>
          <a:p>
            <a:pPr marL="114300">
              <a:buClr>
                <a:srgbClr val="FFFFFF"/>
              </a:buClr>
              <a:buSzPts val="1800"/>
            </a:pPr>
            <a:r>
              <a:rPr lang="en-US" sz="2000" dirty="0">
                <a:solidFill>
                  <a:srgbClr val="FFFFFF"/>
                </a:solidFill>
                <a:latin typeface="Muli"/>
                <a:sym typeface="Muli"/>
              </a:rPr>
              <a:t>     Tier 2 (</a:t>
            </a:r>
            <a:r>
              <a:rPr lang="en-US" sz="2000" b="1" dirty="0">
                <a:solidFill>
                  <a:srgbClr val="FFFFFF"/>
                </a:solidFill>
                <a:latin typeface="Muli"/>
                <a:sym typeface="Muli"/>
              </a:rPr>
              <a:t>35.2%</a:t>
            </a:r>
            <a:r>
              <a:rPr lang="en-US" sz="2000" dirty="0">
                <a:solidFill>
                  <a:srgbClr val="FFFFFF"/>
                </a:solidFill>
                <a:latin typeface="Muli"/>
                <a:sym typeface="Muli"/>
              </a:rPr>
              <a:t>), and Tier 3 (</a:t>
            </a:r>
            <a:r>
              <a:rPr lang="en-US" sz="2000" b="1" dirty="0">
                <a:solidFill>
                  <a:srgbClr val="FFFFFF"/>
                </a:solidFill>
                <a:latin typeface="Muli"/>
                <a:sym typeface="Muli"/>
              </a:rPr>
              <a:t>15.6%</a:t>
            </a:r>
            <a:r>
              <a:rPr lang="en-US" sz="2000" dirty="0">
                <a:solidFill>
                  <a:srgbClr val="FFFFFF"/>
                </a:solidFill>
                <a:latin typeface="Muli"/>
                <a:sym typeface="Muli"/>
              </a:rPr>
              <a:t>). </a:t>
            </a:r>
          </a:p>
          <a:p>
            <a:pPr marL="114300">
              <a:buClr>
                <a:srgbClr val="FFFFFF"/>
              </a:buClr>
              <a:buSzPts val="1800"/>
            </a:pPr>
            <a:endParaRPr lang="en-US" sz="500" dirty="0">
              <a:solidFill>
                <a:srgbClr val="FFFFFF"/>
              </a:solidFill>
              <a:latin typeface="Muli"/>
              <a:sym typeface="Muli"/>
            </a:endParaRPr>
          </a:p>
          <a:p>
            <a:pPr marL="457200" lvl="6" indent="-342900">
              <a:buClr>
                <a:srgbClr val="FFFFFF"/>
              </a:buClr>
              <a:buSzPts val="1800"/>
              <a:buFont typeface="Muli"/>
              <a:buChar char="➜"/>
            </a:pPr>
            <a:r>
              <a:rPr lang="en-US" sz="2000" dirty="0">
                <a:solidFill>
                  <a:srgbClr val="FFFFFF"/>
                </a:solidFill>
                <a:latin typeface="Muli"/>
                <a:sym typeface="Muli"/>
              </a:rPr>
              <a:t>Only </a:t>
            </a:r>
            <a:r>
              <a:rPr lang="en-US" sz="2000" b="1" dirty="0">
                <a:solidFill>
                  <a:srgbClr val="FFFFFF"/>
                </a:solidFill>
                <a:latin typeface="Muli"/>
                <a:sym typeface="Muli"/>
              </a:rPr>
              <a:t>13.6%</a:t>
            </a:r>
            <a:r>
              <a:rPr lang="en-US" sz="2000" dirty="0">
                <a:solidFill>
                  <a:srgbClr val="FFFFFF"/>
                </a:solidFill>
                <a:latin typeface="Muli"/>
                <a:sym typeface="Muli"/>
              </a:rPr>
              <a:t> of Tier 1 and 2 students were </a:t>
            </a:r>
          </a:p>
          <a:p>
            <a:pPr marL="114300" lvl="6">
              <a:buClr>
                <a:srgbClr val="FFFFFF"/>
              </a:buClr>
              <a:buSzPts val="1800"/>
            </a:pPr>
            <a:r>
              <a:rPr lang="en-US" sz="2000" dirty="0">
                <a:solidFill>
                  <a:srgbClr val="FFFFFF"/>
                </a:solidFill>
                <a:latin typeface="Muli"/>
                <a:sym typeface="Muli"/>
              </a:rPr>
              <a:t>     currently in psychotherapy</a:t>
            </a:r>
          </a:p>
          <a:p>
            <a:pPr marL="114300" lvl="6">
              <a:buClr>
                <a:srgbClr val="FFFFFF"/>
              </a:buClr>
              <a:buSzPts val="1800"/>
            </a:pPr>
            <a:endParaRPr lang="en-US" sz="500" dirty="0">
              <a:solidFill>
                <a:srgbClr val="FFFFFF"/>
              </a:solidFill>
              <a:latin typeface="Muli"/>
              <a:sym typeface="Muli"/>
            </a:endParaRPr>
          </a:p>
          <a:p>
            <a:pPr marL="114300" lvl="6">
              <a:buClr>
                <a:srgbClr val="FFFFFF"/>
              </a:buClr>
              <a:buSzPts val="1800"/>
            </a:pPr>
            <a:endParaRPr lang="en-US" sz="500" dirty="0">
              <a:solidFill>
                <a:srgbClr val="FFFFFF"/>
              </a:solidFill>
              <a:latin typeface="Muli"/>
              <a:sym typeface="Muli"/>
            </a:endParaRPr>
          </a:p>
          <a:p>
            <a:pPr marL="457200" indent="-342900">
              <a:buClr>
                <a:srgbClr val="FFFFFF"/>
              </a:buClr>
              <a:buSzPts val="1800"/>
              <a:buFont typeface="Muli"/>
              <a:buChar char="➜"/>
            </a:pPr>
            <a:r>
              <a:rPr lang="en-US" sz="2000" dirty="0">
                <a:solidFill>
                  <a:srgbClr val="FFFFFF"/>
                </a:solidFill>
                <a:latin typeface="Muli"/>
                <a:sym typeface="Muli"/>
              </a:rPr>
              <a:t>(</a:t>
            </a:r>
            <a:r>
              <a:rPr lang="en-US" sz="2000" b="1" dirty="0">
                <a:solidFill>
                  <a:srgbClr val="FFFFFF"/>
                </a:solidFill>
                <a:latin typeface="Muli"/>
                <a:sym typeface="Muli"/>
              </a:rPr>
              <a:t>88.9%</a:t>
            </a:r>
            <a:r>
              <a:rPr lang="en-US" sz="2000" dirty="0">
                <a:solidFill>
                  <a:srgbClr val="FFFFFF"/>
                </a:solidFill>
                <a:latin typeface="Muli"/>
                <a:sym typeface="Muli"/>
              </a:rPr>
              <a:t>) viewed feedback. </a:t>
            </a:r>
            <a:r>
              <a:rPr lang="en-US" sz="2000" b="1" dirty="0">
                <a:solidFill>
                  <a:srgbClr val="FFFFFF"/>
                </a:solidFill>
                <a:latin typeface="Muli"/>
                <a:sym typeface="Muli"/>
              </a:rPr>
              <a:t>Twenty-four percent </a:t>
            </a:r>
            <a:r>
              <a:rPr lang="en-US" sz="2000" dirty="0">
                <a:solidFill>
                  <a:srgbClr val="FFFFFF"/>
                </a:solidFill>
                <a:latin typeface="Muli"/>
                <a:sym typeface="Muli"/>
              </a:rPr>
              <a:t>of students engaged in one or more online dialogues, average being </a:t>
            </a:r>
            <a:r>
              <a:rPr lang="en-US" sz="2000" b="1" dirty="0">
                <a:solidFill>
                  <a:srgbClr val="FFFFFF"/>
                </a:solidFill>
                <a:latin typeface="Muli"/>
                <a:sym typeface="Muli"/>
              </a:rPr>
              <a:t>2.4</a:t>
            </a:r>
            <a:r>
              <a:rPr lang="en-US" sz="2000" dirty="0">
                <a:solidFill>
                  <a:srgbClr val="FFFFFF"/>
                </a:solidFill>
                <a:latin typeface="Muli"/>
                <a:sym typeface="Muli"/>
              </a:rPr>
              <a:t> dialogues.</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b="1" dirty="0">
                <a:solidFill>
                  <a:srgbClr val="FFFFFF"/>
                </a:solidFill>
                <a:latin typeface="Muli"/>
                <a:sym typeface="Muli"/>
              </a:rPr>
              <a:t>190</a:t>
            </a:r>
            <a:r>
              <a:rPr lang="en-US" sz="2000" dirty="0">
                <a:solidFill>
                  <a:srgbClr val="FFFFFF"/>
                </a:solidFill>
                <a:latin typeface="Muli"/>
                <a:sym typeface="Muli"/>
              </a:rPr>
              <a:t> saw a counselor for an in-person evaluation. Significantly more likely to come in for an in-person evaluation if they had an online dialogue</a:t>
            </a: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endParaRPr lang="en-US" sz="500" dirty="0">
              <a:solidFill>
                <a:srgbClr val="FFFFFF"/>
              </a:solidFill>
              <a:latin typeface="Muli"/>
              <a:sym typeface="Muli"/>
            </a:endParaRPr>
          </a:p>
          <a:p>
            <a:pPr marL="457200" indent="-342900">
              <a:buClr>
                <a:srgbClr val="FFFFFF"/>
              </a:buClr>
              <a:buSzPts val="1800"/>
              <a:buFont typeface="Muli"/>
              <a:buChar char="➜"/>
            </a:pPr>
            <a:r>
              <a:rPr lang="en-US" sz="2000" dirty="0">
                <a:solidFill>
                  <a:srgbClr val="FFFFFF"/>
                </a:solidFill>
                <a:latin typeface="Muli"/>
                <a:sym typeface="Muli"/>
              </a:rPr>
              <a:t>Counselors who evaluated the in-person students said at least </a:t>
            </a:r>
            <a:r>
              <a:rPr lang="en-US" sz="2000" b="1" dirty="0">
                <a:solidFill>
                  <a:srgbClr val="FFFFFF"/>
                </a:solidFill>
                <a:latin typeface="Muli"/>
                <a:sym typeface="Muli"/>
              </a:rPr>
              <a:t>three-fourths</a:t>
            </a:r>
            <a:r>
              <a:rPr lang="en-US" sz="2000" dirty="0">
                <a:solidFill>
                  <a:srgbClr val="FFFFFF"/>
                </a:solidFill>
                <a:latin typeface="Muli"/>
                <a:sym typeface="Muli"/>
              </a:rPr>
              <a:t> of them would not have sought help without this intervention.</a:t>
            </a:r>
          </a:p>
          <a:p>
            <a:pPr marL="457200" indent="-342900">
              <a:buClr>
                <a:srgbClr val="FFFFFF"/>
              </a:buClr>
              <a:buSzPts val="1800"/>
              <a:buFont typeface="Muli"/>
              <a:buChar char="➜"/>
            </a:pPr>
            <a:endParaRPr lang="en-US" sz="2000" dirty="0">
              <a:solidFill>
                <a:srgbClr val="FFFFFF"/>
              </a:solidFill>
              <a:latin typeface="Muli"/>
              <a:sym typeface="Muli"/>
            </a:endParaRPr>
          </a:p>
          <a:p>
            <a:pPr marL="457200" indent="-342900">
              <a:buClr>
                <a:srgbClr val="FFFFFF"/>
              </a:buClr>
              <a:buSzPts val="1800"/>
              <a:buFont typeface="Muli"/>
              <a:buChar char="➜"/>
            </a:pPr>
            <a:endParaRPr lang="en-US" sz="2000" dirty="0">
              <a:solidFill>
                <a:srgbClr val="FFFFFF"/>
              </a:solidFill>
              <a:latin typeface="Muli"/>
              <a:sym typeface="Muli"/>
            </a:endParaRPr>
          </a:p>
          <a:p>
            <a:pPr marL="457200" indent="-342900">
              <a:buClr>
                <a:srgbClr val="FFFFFF"/>
              </a:buClr>
              <a:buSzPts val="1800"/>
              <a:buFont typeface="Muli"/>
              <a:buChar char="➜"/>
            </a:pPr>
            <a:endParaRPr lang="en-US" sz="2000" dirty="0">
              <a:solidFill>
                <a:srgbClr val="FFFFFF"/>
              </a:solidFill>
              <a:latin typeface="Muli"/>
              <a:sym typeface="Muli"/>
            </a:endParaRPr>
          </a:p>
        </p:txBody>
      </p:sp>
      <p:pic>
        <p:nvPicPr>
          <p:cNvPr id="4" name="Picture 3"/>
          <p:cNvPicPr>
            <a:picLocks noChangeAspect="1"/>
          </p:cNvPicPr>
          <p:nvPr/>
        </p:nvPicPr>
        <p:blipFill>
          <a:blip r:embed="rId3"/>
          <a:stretch>
            <a:fillRect/>
          </a:stretch>
        </p:blipFill>
        <p:spPr>
          <a:xfrm>
            <a:off x="6379082" y="827634"/>
            <a:ext cx="2616327" cy="1451438"/>
          </a:xfrm>
          <a:prstGeom prst="rect">
            <a:avLst/>
          </a:prstGeom>
          <a:solidFill>
            <a:schemeClr val="bg1"/>
          </a:solidFill>
          <a:effectLst>
            <a:outerShdw blurRad="50800" dist="50800" dir="5400000" sx="90000" sy="90000" algn="ctr" rotWithShape="0">
              <a:srgbClr val="000000">
                <a:alpha val="98000"/>
              </a:srgbClr>
            </a:outerShdw>
            <a:reflection endPos="0" dist="50800" dir="5400000" sy="-100000" algn="bl" rotWithShape="0"/>
            <a:softEdge rad="76200"/>
          </a:effectLst>
        </p:spPr>
      </p:pic>
    </p:spTree>
    <p:extLst>
      <p:ext uri="{BB962C8B-B14F-4D97-AF65-F5344CB8AC3E}">
        <p14:creationId xmlns:p14="http://schemas.microsoft.com/office/powerpoint/2010/main" val="31875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5128481" y="-32163"/>
            <a:ext cx="34932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CASE</a:t>
            </a:r>
            <a:endParaRPr sz="4000" dirty="0"/>
          </a:p>
        </p:txBody>
      </p:sp>
      <p:sp>
        <p:nvSpPr>
          <p:cNvPr id="198" name="Google Shape;198;p32"/>
          <p:cNvSpPr txBox="1">
            <a:spLocks noGrp="1"/>
          </p:cNvSpPr>
          <p:nvPr>
            <p:ph type="body" idx="1"/>
          </p:nvPr>
        </p:nvSpPr>
        <p:spPr>
          <a:xfrm>
            <a:off x="4686500" y="589750"/>
            <a:ext cx="4377161" cy="3125100"/>
          </a:xfrm>
          <a:prstGeom prst="rect">
            <a:avLst/>
          </a:prstGeom>
        </p:spPr>
        <p:txBody>
          <a:bodyPr spcFirstLastPara="1" wrap="square" lIns="91425" tIns="91425" rIns="91425" bIns="91425" anchor="t" anchorCtr="0">
            <a:noAutofit/>
          </a:bodyPr>
          <a:lstStyle/>
          <a:p>
            <a:pPr marL="0" lvl="0" indent="0">
              <a:buNone/>
            </a:pPr>
            <a:r>
              <a:rPr lang="en-US" sz="1600" dirty="0">
                <a:solidFill>
                  <a:schemeClr val="tx1">
                    <a:lumMod val="85000"/>
                    <a:lumOff val="15000"/>
                  </a:schemeClr>
                </a:solidFill>
              </a:rPr>
              <a:t>Jill is a 23 year old heterosexual white female from a low SES background. She lives in the second bedroom of a 2 bedroom home that is owned by a family member. She is her final semester, taking 3 classes. Due to family problems, which have caused a parent and sibling to move into the living room of the home, she has decided to drop 2 of the classes and get a job to pursue living on her own. These problems have also exacerbated her anxiety and depression. She commutes by city bus 2 hours each way to attend college. She is now only on campus Tuesday nights after 4, limiting when she can be seen. </a:t>
            </a:r>
          </a:p>
          <a:p>
            <a:pPr marL="0" lvl="0" indent="0">
              <a:buNone/>
            </a:pPr>
            <a:r>
              <a:rPr lang="en-US" sz="1600" dirty="0">
                <a:solidFill>
                  <a:schemeClr val="bg1"/>
                </a:solidFill>
              </a:rPr>
              <a:t>Is </a:t>
            </a:r>
            <a:r>
              <a:rPr lang="en-US" sz="1600" dirty="0" err="1">
                <a:solidFill>
                  <a:schemeClr val="bg1"/>
                </a:solidFill>
              </a:rPr>
              <a:t>telemental</a:t>
            </a:r>
            <a:r>
              <a:rPr lang="en-US" sz="1600" dirty="0">
                <a:solidFill>
                  <a:schemeClr val="bg1"/>
                </a:solidFill>
              </a:rPr>
              <a:t> health appropriate for this client? If so, what issues would need to be addressed or considered? </a:t>
            </a:r>
          </a:p>
        </p:txBody>
      </p:sp>
    </p:spTree>
    <p:extLst>
      <p:ext uri="{BB962C8B-B14F-4D97-AF65-F5344CB8AC3E}">
        <p14:creationId xmlns:p14="http://schemas.microsoft.com/office/powerpoint/2010/main" val="1154522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9"/>
          <p:cNvSpPr/>
          <p:nvPr/>
        </p:nvSpPr>
        <p:spPr>
          <a:xfrm>
            <a:off x="2572050"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endParaRPr/>
          </a:p>
        </p:txBody>
      </p:sp>
      <p:sp>
        <p:nvSpPr>
          <p:cNvPr id="164" name="Google Shape;164;p29"/>
          <p:cNvSpPr txBox="1">
            <a:spLocks noGrp="1"/>
          </p:cNvSpPr>
          <p:nvPr>
            <p:ph type="ctrTitle" idx="4294967295"/>
          </p:nvPr>
        </p:nvSpPr>
        <p:spPr>
          <a:xfrm>
            <a:off x="2492382" y="2700605"/>
            <a:ext cx="41424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Ethical and Legal Issues</a:t>
            </a:r>
            <a:endParaRPr sz="4800" dirty="0"/>
          </a:p>
        </p:txBody>
      </p:sp>
      <p:grpSp>
        <p:nvGrpSpPr>
          <p:cNvPr id="166" name="Google Shape;166;p29"/>
          <p:cNvGrpSpPr/>
          <p:nvPr/>
        </p:nvGrpSpPr>
        <p:grpSpPr>
          <a:xfrm>
            <a:off x="4212252" y="836318"/>
            <a:ext cx="702681" cy="1114048"/>
            <a:chOff x="6718575" y="2318625"/>
            <a:chExt cx="256950" cy="407375"/>
          </a:xfrm>
        </p:grpSpPr>
        <p:sp>
          <p:nvSpPr>
            <p:cNvPr id="167" name="Google Shape;167;p2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2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9" name="Google Shape;169;p2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2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2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2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2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29"/>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186680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468491" y="1110453"/>
            <a:ext cx="6966979" cy="4103385"/>
          </a:xfrm>
          <a:prstGeom prst="rect">
            <a:avLst/>
          </a:prstGeom>
        </p:spPr>
        <p:txBody>
          <a:bodyPr spcFirstLastPara="1" wrap="square" lIns="91425" tIns="91425" rIns="91425" bIns="91425" anchor="t" anchorCtr="0">
            <a:noAutofit/>
          </a:bodyPr>
          <a:lstStyle/>
          <a:p>
            <a:r>
              <a:rPr lang="en-US" sz="3200" dirty="0"/>
              <a:t>Licensure Portability</a:t>
            </a:r>
          </a:p>
          <a:p>
            <a:pPr marL="114300" indent="0">
              <a:buNone/>
            </a:pPr>
            <a:endParaRPr lang="en-US" sz="500" dirty="0"/>
          </a:p>
          <a:p>
            <a:r>
              <a:rPr lang="en-US" sz="3200" dirty="0"/>
              <a:t>Potential Legal Pitfalls</a:t>
            </a:r>
          </a:p>
          <a:p>
            <a:pPr marL="114300" indent="0">
              <a:buNone/>
            </a:pPr>
            <a:endParaRPr lang="en-US" sz="500" dirty="0"/>
          </a:p>
          <a:p>
            <a:r>
              <a:rPr lang="en-US" sz="3200" dirty="0"/>
              <a:t>Emergencies and Crises</a:t>
            </a:r>
          </a:p>
          <a:p>
            <a:pPr marL="114300" indent="0">
              <a:buNone/>
            </a:pPr>
            <a:endParaRPr lang="en-US" sz="500" dirty="0"/>
          </a:p>
          <a:p>
            <a:r>
              <a:rPr lang="en-US" sz="3200" dirty="0"/>
              <a:t>Annoying Technologies</a:t>
            </a:r>
          </a:p>
          <a:p>
            <a:pPr marL="114300" indent="0">
              <a:buNone/>
            </a:pPr>
            <a:endParaRPr lang="en-US" sz="500" dirty="0"/>
          </a:p>
          <a:p>
            <a:r>
              <a:rPr lang="en-US" sz="3200" dirty="0"/>
              <a:t>Informed Consent</a:t>
            </a:r>
          </a:p>
          <a:p>
            <a:endParaRPr lang="en-US" sz="2400" dirty="0"/>
          </a:p>
        </p:txBody>
      </p:sp>
      <p:sp>
        <p:nvSpPr>
          <p:cNvPr id="9" name="Google Shape;157;p28"/>
          <p:cNvSpPr txBox="1">
            <a:spLocks noGrp="1"/>
          </p:cNvSpPr>
          <p:nvPr>
            <p:ph type="title"/>
          </p:nvPr>
        </p:nvSpPr>
        <p:spPr>
          <a:xfrm>
            <a:off x="2572035" y="123963"/>
            <a:ext cx="6571965"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Ethical and L</a:t>
            </a:r>
            <a:r>
              <a:rPr lang="en-US" sz="4000" dirty="0"/>
              <a:t>e</a:t>
            </a:r>
            <a:r>
              <a:rPr lang="en" sz="4000" dirty="0"/>
              <a:t>gal Issues</a:t>
            </a:r>
            <a:endParaRPr sz="4000" dirty="0"/>
          </a:p>
        </p:txBody>
      </p:sp>
    </p:spTree>
    <p:extLst>
      <p:ext uri="{BB962C8B-B14F-4D97-AF65-F5344CB8AC3E}">
        <p14:creationId xmlns:p14="http://schemas.microsoft.com/office/powerpoint/2010/main" val="1940580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pic>
        <p:nvPicPr>
          <p:cNvPr id="319" name="Google Shape;319;p38" descr="mapa_solido_n-01.png"/>
          <p:cNvPicPr preferRelativeResize="0"/>
          <p:nvPr/>
        </p:nvPicPr>
        <p:blipFill>
          <a:blip r:embed="rId4">
            <a:alphaModFix/>
          </a:blip>
          <a:stretch>
            <a:fillRect/>
          </a:stretch>
        </p:blipFill>
        <p:spPr>
          <a:xfrm>
            <a:off x="511875" y="931101"/>
            <a:ext cx="8120250" cy="4103425"/>
          </a:xfrm>
          <a:prstGeom prst="rect">
            <a:avLst/>
          </a:prstGeom>
          <a:noFill/>
          <a:ln>
            <a:noFill/>
          </a:ln>
        </p:spPr>
      </p:pic>
      <p:sp>
        <p:nvSpPr>
          <p:cNvPr id="320" name="Google Shape;320;p38"/>
          <p:cNvSpPr txBox="1">
            <a:spLocks noGrp="1"/>
          </p:cNvSpPr>
          <p:nvPr>
            <p:ph type="title"/>
          </p:nvPr>
        </p:nvSpPr>
        <p:spPr>
          <a:xfrm>
            <a:off x="1190100" y="107004"/>
            <a:ext cx="6763800" cy="503100"/>
          </a:xfrm>
          <a:prstGeom prst="rect">
            <a:avLst/>
          </a:prstGeom>
        </p:spPr>
        <p:txBody>
          <a:bodyPr spcFirstLastPara="1" wrap="square" lIns="91425" tIns="91425" rIns="91425" bIns="91425" anchor="t" anchorCtr="0">
            <a:noAutofit/>
          </a:bodyPr>
          <a:lstStyle/>
          <a:p>
            <a:pPr lvl="0"/>
            <a:r>
              <a:rPr lang="en" sz="3600" dirty="0"/>
              <a:t>Licensure Portability</a:t>
            </a:r>
            <a:endParaRPr sz="3600" dirty="0"/>
          </a:p>
        </p:txBody>
      </p:sp>
      <p:sp>
        <p:nvSpPr>
          <p:cNvPr id="3" name="Rectangle 2"/>
          <p:cNvSpPr/>
          <p:nvPr/>
        </p:nvSpPr>
        <p:spPr>
          <a:xfrm>
            <a:off x="127415" y="815312"/>
            <a:ext cx="8427843" cy="3693319"/>
          </a:xfrm>
          <a:prstGeom prst="rect">
            <a:avLst/>
          </a:prstGeom>
        </p:spPr>
        <p:txBody>
          <a:bodyPr wrap="square">
            <a:spAutoFit/>
          </a:bodyPr>
          <a:lstStyle/>
          <a:p>
            <a:pPr marL="457200" lvl="0" indent="-342900">
              <a:buClr>
                <a:srgbClr val="FFFFFF"/>
              </a:buClr>
              <a:buSzPts val="1800"/>
              <a:buFont typeface="Muli"/>
              <a:buChar char="➜"/>
            </a:pPr>
            <a:r>
              <a:rPr lang="en-US" sz="2400" dirty="0">
                <a:solidFill>
                  <a:schemeClr val="bg2">
                    <a:lumMod val="50000"/>
                  </a:schemeClr>
                </a:solidFill>
                <a:latin typeface="Muli"/>
                <a:sym typeface="Muli"/>
              </a:rPr>
              <a:t>Clinician’s license must be active in the state where the client sits</a:t>
            </a:r>
          </a:p>
          <a:p>
            <a:pPr marL="914400" lvl="1" indent="-342900">
              <a:buClr>
                <a:srgbClr val="FFFFFF"/>
              </a:buClr>
              <a:buSzPts val="1800"/>
              <a:buFont typeface="Muli"/>
              <a:buChar char="○"/>
            </a:pPr>
            <a:r>
              <a:rPr lang="en-US" sz="2400" dirty="0">
                <a:solidFill>
                  <a:schemeClr val="bg2">
                    <a:lumMod val="50000"/>
                  </a:schemeClr>
                </a:solidFill>
                <a:latin typeface="Muli"/>
                <a:sym typeface="Muli"/>
              </a:rPr>
              <a:t>Not concerned with where clinician sits</a:t>
            </a:r>
          </a:p>
          <a:p>
            <a:pPr marL="914400" lvl="1" indent="-342900">
              <a:buClr>
                <a:srgbClr val="FFFFFF"/>
              </a:buClr>
              <a:buSzPts val="1800"/>
              <a:buFont typeface="Muli"/>
              <a:buChar char="○"/>
            </a:pPr>
            <a:endParaRPr lang="en-US" sz="600" dirty="0">
              <a:solidFill>
                <a:schemeClr val="bg2">
                  <a:lumMod val="50000"/>
                </a:schemeClr>
              </a:solidFill>
              <a:latin typeface="Muli"/>
              <a:sym typeface="Muli"/>
            </a:endParaRPr>
          </a:p>
          <a:p>
            <a:pPr marL="457200" lvl="0" indent="-342900">
              <a:buClr>
                <a:srgbClr val="FFFFFF"/>
              </a:buClr>
              <a:buSzPts val="1800"/>
              <a:buFont typeface="Muli"/>
              <a:buChar char="➜"/>
            </a:pPr>
            <a:r>
              <a:rPr lang="en-US" sz="2400" dirty="0">
                <a:solidFill>
                  <a:schemeClr val="bg2">
                    <a:lumMod val="50000"/>
                  </a:schemeClr>
                </a:solidFill>
                <a:latin typeface="Muli"/>
                <a:sym typeface="Muli"/>
              </a:rPr>
              <a:t>Psychology Interjurisdictional Compact (PSYPACT)</a:t>
            </a:r>
          </a:p>
          <a:p>
            <a:pPr marL="914400" lvl="1" indent="-342900">
              <a:buClr>
                <a:srgbClr val="FFFFFF"/>
              </a:buClr>
              <a:buSzPts val="1800"/>
              <a:buFont typeface="Muli"/>
              <a:buChar char="○"/>
            </a:pPr>
            <a:r>
              <a:rPr lang="en-US" sz="2400" dirty="0">
                <a:solidFill>
                  <a:schemeClr val="bg2">
                    <a:lumMod val="50000"/>
                  </a:schemeClr>
                </a:solidFill>
                <a:latin typeface="Muli"/>
                <a:sym typeface="Muli"/>
              </a:rPr>
              <a:t>Approved/Endorsed by ASPPB</a:t>
            </a:r>
          </a:p>
          <a:p>
            <a:pPr marL="914400" lvl="1" indent="-342900">
              <a:buClr>
                <a:srgbClr val="FFFFFF"/>
              </a:buClr>
              <a:buSzPts val="1800"/>
              <a:buFont typeface="Muli"/>
              <a:buChar char="○"/>
            </a:pPr>
            <a:r>
              <a:rPr lang="en-US" sz="2400" dirty="0">
                <a:solidFill>
                  <a:schemeClr val="bg2">
                    <a:lumMod val="50000"/>
                  </a:schemeClr>
                </a:solidFill>
                <a:latin typeface="Muli"/>
                <a:sym typeface="Muli"/>
              </a:rPr>
              <a:t>“Interstate compact” allowing for telehealth and temporary in-person, face-to-face practice of psychology across jurisdictional boundaries</a:t>
            </a:r>
          </a:p>
          <a:p>
            <a:pPr marL="914400" lvl="1" indent="-342900">
              <a:buClr>
                <a:srgbClr val="FFFFFF"/>
              </a:buClr>
              <a:buSzPts val="1800"/>
              <a:buFont typeface="Muli"/>
              <a:buChar char="○"/>
            </a:pPr>
            <a:endParaRPr lang="en-US" sz="600" dirty="0">
              <a:solidFill>
                <a:schemeClr val="bg2">
                  <a:lumMod val="50000"/>
                </a:schemeClr>
              </a:solidFill>
              <a:latin typeface="Muli"/>
              <a:sym typeface="Muli"/>
            </a:endParaRPr>
          </a:p>
          <a:p>
            <a:pPr marL="914400" lvl="1" indent="-342900">
              <a:buClr>
                <a:srgbClr val="FFFFFF"/>
              </a:buClr>
              <a:buSzPts val="1800"/>
              <a:buFont typeface="Muli"/>
              <a:buChar char="○"/>
            </a:pPr>
            <a:endParaRPr lang="en-US" sz="600" dirty="0">
              <a:solidFill>
                <a:schemeClr val="bg2">
                  <a:lumMod val="50000"/>
                </a:schemeClr>
              </a:solidFill>
              <a:latin typeface="Muli"/>
              <a:sym typeface="Muli"/>
            </a:endParaRPr>
          </a:p>
          <a:p>
            <a:pPr marL="457200" lvl="0" indent="-342900">
              <a:buClr>
                <a:srgbClr val="FFFFFF"/>
              </a:buClr>
              <a:buSzPts val="1800"/>
              <a:buFont typeface="Muli"/>
              <a:buChar char="➜"/>
            </a:pPr>
            <a:r>
              <a:rPr lang="en-US" sz="2400" dirty="0">
                <a:solidFill>
                  <a:schemeClr val="bg2">
                    <a:lumMod val="50000"/>
                  </a:schemeClr>
                </a:solidFill>
                <a:latin typeface="Muli"/>
                <a:sym typeface="Muli"/>
              </a:rPr>
              <a:t>Applies only to licensed psychologists</a:t>
            </a:r>
          </a:p>
        </p:txBody>
      </p:sp>
    </p:spTree>
    <p:extLst>
      <p:ext uri="{BB962C8B-B14F-4D97-AF65-F5344CB8AC3E}">
        <p14:creationId xmlns:p14="http://schemas.microsoft.com/office/powerpoint/2010/main" val="309066931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PsyPact</a:t>
            </a:r>
            <a:r>
              <a:rPr lang="en-US" dirty="0" smtClean="0"/>
              <a:t> Current Status</a:t>
            </a:r>
            <a:endParaRPr lang="en-US" dirty="0"/>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47" y="702129"/>
            <a:ext cx="8135710" cy="4462258"/>
          </a:xfrm>
          <a:prstGeom prst="rect">
            <a:avLst/>
          </a:prstGeom>
        </p:spPr>
      </p:pic>
    </p:spTree>
    <p:extLst>
      <p:ext uri="{BB962C8B-B14F-4D97-AF65-F5344CB8AC3E}">
        <p14:creationId xmlns:p14="http://schemas.microsoft.com/office/powerpoint/2010/main" val="313025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6"/>
          <p:cNvSpPr txBox="1">
            <a:spLocks noGrp="1"/>
          </p:cNvSpPr>
          <p:nvPr>
            <p:ph type="subTitle" idx="1"/>
          </p:nvPr>
        </p:nvSpPr>
        <p:spPr>
          <a:xfrm>
            <a:off x="62459" y="1908860"/>
            <a:ext cx="2909342" cy="1845725"/>
          </a:xfrm>
          <a:prstGeom prst="rect">
            <a:avLst/>
          </a:prstGeom>
        </p:spPr>
        <p:txBody>
          <a:bodyPr spcFirstLastPara="1" wrap="square" lIns="91425" tIns="91425" rIns="91425" bIns="91425" anchor="t" anchorCtr="0">
            <a:noAutofit/>
          </a:bodyPr>
          <a:lstStyle/>
          <a:p>
            <a:pPr marL="0" lvl="0" indent="0"/>
            <a:r>
              <a:rPr lang="en-US" dirty="0">
                <a:solidFill>
                  <a:schemeClr val="tx1"/>
                </a:solidFill>
              </a:rPr>
              <a:t>identify individuals who are most likely to benefit from </a:t>
            </a:r>
            <a:r>
              <a:rPr lang="en-US" dirty="0" err="1">
                <a:solidFill>
                  <a:schemeClr val="tx1"/>
                </a:solidFill>
              </a:rPr>
              <a:t>telemental</a:t>
            </a:r>
            <a:r>
              <a:rPr lang="en-US" dirty="0">
                <a:solidFill>
                  <a:schemeClr val="tx1"/>
                </a:solidFill>
              </a:rPr>
              <a:t> health services.</a:t>
            </a:r>
            <a:endParaRPr dirty="0">
              <a:solidFill>
                <a:schemeClr val="tx1"/>
              </a:solidFill>
            </a:endParaRPr>
          </a:p>
        </p:txBody>
      </p:sp>
      <p:sp>
        <p:nvSpPr>
          <p:cNvPr id="145" name="Google Shape;145;p26"/>
          <p:cNvSpPr txBox="1">
            <a:spLocks noGrp="1"/>
          </p:cNvSpPr>
          <p:nvPr>
            <p:ph type="title"/>
          </p:nvPr>
        </p:nvSpPr>
        <p:spPr>
          <a:xfrm>
            <a:off x="31882" y="2904"/>
            <a:ext cx="3048000" cy="204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1.</a:t>
            </a:r>
            <a:endParaRPr dirty="0"/>
          </a:p>
          <a:p>
            <a:pPr marL="0" lvl="0" indent="0" algn="ctr" rtl="0">
              <a:spcBef>
                <a:spcPts val="0"/>
              </a:spcBef>
              <a:spcAft>
                <a:spcPts val="0"/>
              </a:spcAft>
              <a:buNone/>
            </a:pPr>
            <a:r>
              <a:rPr lang="en" dirty="0">
                <a:solidFill>
                  <a:schemeClr val="tx1"/>
                </a:solidFill>
              </a:rPr>
              <a:t>Participants will </a:t>
            </a:r>
            <a:endParaRPr dirty="0">
              <a:solidFill>
                <a:schemeClr val="tx1"/>
              </a:solidFill>
            </a:endParaRPr>
          </a:p>
        </p:txBody>
      </p:sp>
      <p:sp>
        <p:nvSpPr>
          <p:cNvPr id="4" name="Google Shape;144;p26"/>
          <p:cNvSpPr txBox="1">
            <a:spLocks/>
          </p:cNvSpPr>
          <p:nvPr/>
        </p:nvSpPr>
        <p:spPr>
          <a:xfrm>
            <a:off x="2834251" y="1789177"/>
            <a:ext cx="3086700" cy="204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1pPr>
            <a:lvl2pPr marL="914400" marR="0" lvl="1" indent="-3429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2pPr>
            <a:lvl3pPr marL="1371600" marR="0" lvl="2"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3pPr>
            <a:lvl4pPr marL="1828800" marR="0" lvl="3"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4pPr>
            <a:lvl5pPr marL="2286000" marR="0" lvl="4"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5pPr>
            <a:lvl6pPr marL="2743200" marR="0" lvl="5"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6pPr>
            <a:lvl7pPr marL="3200400" marR="0" lvl="6"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7pPr>
            <a:lvl8pPr marL="3657600" marR="0" lvl="7"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8pPr>
            <a:lvl9pPr marL="4114800" marR="0" lvl="8"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9pPr>
          </a:lstStyle>
          <a:p>
            <a:pPr>
              <a:spcBef>
                <a:spcPts val="1000"/>
              </a:spcBef>
            </a:pPr>
            <a:r>
              <a:rPr lang="en-US" dirty="0">
                <a:solidFill>
                  <a:schemeClr val="tx1"/>
                </a:solidFill>
              </a:rPr>
              <a:t>discuss the ethical and legal issues associated with </a:t>
            </a:r>
            <a:r>
              <a:rPr lang="en-US" dirty="0" err="1">
                <a:solidFill>
                  <a:schemeClr val="tx1"/>
                </a:solidFill>
              </a:rPr>
              <a:t>telemental</a:t>
            </a:r>
            <a:r>
              <a:rPr lang="en-US" dirty="0">
                <a:solidFill>
                  <a:schemeClr val="tx1"/>
                </a:solidFill>
              </a:rPr>
              <a:t> health practice.</a:t>
            </a:r>
          </a:p>
        </p:txBody>
      </p:sp>
      <p:sp>
        <p:nvSpPr>
          <p:cNvPr id="5" name="Google Shape;145;p26"/>
          <p:cNvSpPr txBox="1">
            <a:spLocks/>
          </p:cNvSpPr>
          <p:nvPr/>
        </p:nvSpPr>
        <p:spPr>
          <a:xfrm>
            <a:off x="3052127" y="51394"/>
            <a:ext cx="3048000" cy="204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1pPr>
            <a:lvl2pPr marR="0" lvl="1"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2pPr>
            <a:lvl3pPr marR="0" lvl="2"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3pPr>
            <a:lvl4pPr marR="0" lvl="3"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4pPr>
            <a:lvl5pPr marR="0" lvl="4"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5pPr>
            <a:lvl6pPr marR="0" lvl="5"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6pPr>
            <a:lvl7pPr marR="0" lvl="6"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7pPr>
            <a:lvl8pPr marR="0" lvl="7"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8pPr>
            <a:lvl9pPr marR="0" lvl="8"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9pPr>
          </a:lstStyle>
          <a:p>
            <a:r>
              <a:rPr lang="en-US" dirty="0"/>
              <a:t>2.</a:t>
            </a:r>
          </a:p>
          <a:p>
            <a:r>
              <a:rPr lang="en-US" dirty="0">
                <a:solidFill>
                  <a:schemeClr val="tx1"/>
                </a:solidFill>
              </a:rPr>
              <a:t>Participants will </a:t>
            </a:r>
          </a:p>
        </p:txBody>
      </p:sp>
      <p:sp>
        <p:nvSpPr>
          <p:cNvPr id="6" name="Google Shape;144;p26"/>
          <p:cNvSpPr txBox="1">
            <a:spLocks/>
          </p:cNvSpPr>
          <p:nvPr/>
        </p:nvSpPr>
        <p:spPr>
          <a:xfrm>
            <a:off x="5965787" y="1886455"/>
            <a:ext cx="3057703" cy="204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1pPr>
            <a:lvl2pPr marL="914400" marR="0" lvl="1" indent="-3429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2pPr>
            <a:lvl3pPr marL="1371600" marR="0" lvl="2"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3pPr>
            <a:lvl4pPr marL="1828800" marR="0" lvl="3"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4pPr>
            <a:lvl5pPr marL="2286000" marR="0" lvl="4"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5pPr>
            <a:lvl6pPr marL="2743200" marR="0" lvl="5"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6pPr>
            <a:lvl7pPr marL="3200400" marR="0" lvl="6"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7pPr>
            <a:lvl8pPr marL="3657600" marR="0" lvl="7"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8pPr>
            <a:lvl9pPr marL="4114800" marR="0" lvl="8" indent="-381000" algn="ctr" rtl="0">
              <a:lnSpc>
                <a:spcPct val="100000"/>
              </a:lnSpc>
              <a:spcBef>
                <a:spcPts val="0"/>
              </a:spcBef>
              <a:spcAft>
                <a:spcPts val="0"/>
              </a:spcAft>
              <a:buClr>
                <a:srgbClr val="FFFFFF"/>
              </a:buClr>
              <a:buSzPts val="1400"/>
              <a:buFont typeface="Muli"/>
              <a:buNone/>
              <a:defRPr sz="2400" b="0" i="0" u="none" strike="noStrike" cap="none">
                <a:solidFill>
                  <a:srgbClr val="FFFFFF"/>
                </a:solidFill>
                <a:latin typeface="Muli"/>
                <a:ea typeface="Muli"/>
                <a:cs typeface="Muli"/>
                <a:sym typeface="Muli"/>
              </a:defRPr>
            </a:lvl9pPr>
          </a:lstStyle>
          <a:p>
            <a:pPr marL="0" indent="0"/>
            <a:r>
              <a:rPr lang="en-US" sz="2000" dirty="0">
                <a:solidFill>
                  <a:schemeClr val="tx1"/>
                </a:solidFill>
              </a:rPr>
              <a:t>discuss the reasonable standards of care related to </a:t>
            </a:r>
            <a:r>
              <a:rPr lang="en-US" sz="2000" dirty="0" err="1">
                <a:solidFill>
                  <a:schemeClr val="tx1"/>
                </a:solidFill>
              </a:rPr>
              <a:t>telemental</a:t>
            </a:r>
            <a:r>
              <a:rPr lang="en-US" sz="2000" dirty="0">
                <a:solidFill>
                  <a:schemeClr val="tx1"/>
                </a:solidFill>
              </a:rPr>
              <a:t> health practice, including informed consent and risk assessment</a:t>
            </a:r>
          </a:p>
          <a:p>
            <a:pPr marL="0" indent="0"/>
            <a:endParaRPr lang="en-US" dirty="0"/>
          </a:p>
        </p:txBody>
      </p:sp>
      <p:sp>
        <p:nvSpPr>
          <p:cNvPr id="7" name="Google Shape;145;p26"/>
          <p:cNvSpPr txBox="1">
            <a:spLocks/>
          </p:cNvSpPr>
          <p:nvPr/>
        </p:nvSpPr>
        <p:spPr>
          <a:xfrm>
            <a:off x="5975490" y="0"/>
            <a:ext cx="3048000" cy="2044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1pPr>
            <a:lvl2pPr marR="0" lvl="1"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2pPr>
            <a:lvl3pPr marR="0" lvl="2"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3pPr>
            <a:lvl4pPr marR="0" lvl="3"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4pPr>
            <a:lvl5pPr marR="0" lvl="4"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5pPr>
            <a:lvl6pPr marR="0" lvl="5"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6pPr>
            <a:lvl7pPr marR="0" lvl="6"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7pPr>
            <a:lvl8pPr marR="0" lvl="7"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8pPr>
            <a:lvl9pPr marR="0" lvl="8" algn="l" rtl="0">
              <a:lnSpc>
                <a:spcPct val="100000"/>
              </a:lnSpc>
              <a:spcBef>
                <a:spcPts val="0"/>
              </a:spcBef>
              <a:spcAft>
                <a:spcPts val="0"/>
              </a:spcAft>
              <a:buClr>
                <a:srgbClr val="000000"/>
              </a:buClr>
              <a:buFont typeface="Arial"/>
              <a:buNone/>
              <a:defRPr sz="2400" b="1" i="0" u="none" strike="noStrike" cap="none">
                <a:solidFill>
                  <a:srgbClr val="FFFFFF"/>
                </a:solidFill>
                <a:latin typeface="Muli"/>
                <a:ea typeface="Muli"/>
                <a:cs typeface="Muli"/>
                <a:sym typeface="Muli"/>
              </a:defRPr>
            </a:lvl9pPr>
          </a:lstStyle>
          <a:p>
            <a:r>
              <a:rPr lang="en-US" dirty="0"/>
              <a:t>3.</a:t>
            </a:r>
          </a:p>
          <a:p>
            <a:r>
              <a:rPr lang="en-US" dirty="0">
                <a:solidFill>
                  <a:schemeClr val="tx1"/>
                </a:solidFill>
              </a:rPr>
              <a:t>Participants will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9" name="Google Shape;157;p28"/>
          <p:cNvSpPr txBox="1">
            <a:spLocks noGrp="1"/>
          </p:cNvSpPr>
          <p:nvPr>
            <p:ph type="title"/>
          </p:nvPr>
        </p:nvSpPr>
        <p:spPr>
          <a:xfrm>
            <a:off x="2572035" y="68468"/>
            <a:ext cx="6571965"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Potential Legal Pitfalls</a:t>
            </a:r>
            <a:endParaRPr sz="3600" dirty="0"/>
          </a:p>
        </p:txBody>
      </p:sp>
      <p:sp>
        <p:nvSpPr>
          <p:cNvPr id="7" name="Google Shape;448;p46"/>
          <p:cNvSpPr/>
          <p:nvPr/>
        </p:nvSpPr>
        <p:spPr>
          <a:xfrm>
            <a:off x="4025702" y="851677"/>
            <a:ext cx="3635862" cy="4191378"/>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46"/>
          <p:cNvSpPr/>
          <p:nvPr/>
        </p:nvSpPr>
        <p:spPr>
          <a:xfrm>
            <a:off x="4215000" y="1221951"/>
            <a:ext cx="3142153" cy="3429187"/>
          </a:xfrm>
          <a:prstGeom prst="rect">
            <a:avLst/>
          </a:prstGeom>
          <a:solidFill>
            <a:srgbClr val="000714">
              <a:alpha val="25380"/>
            </a:srgbClr>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457200" lvl="0" indent="-342900">
              <a:buClr>
                <a:srgbClr val="FFFFFF"/>
              </a:buClr>
              <a:buSzPts val="1800"/>
              <a:buFont typeface="Muli"/>
              <a:buChar char="➜"/>
            </a:pPr>
            <a:r>
              <a:rPr lang="en-US" sz="2800" dirty="0">
                <a:solidFill>
                  <a:srgbClr val="FFFFFF"/>
                </a:solidFill>
                <a:latin typeface="Muli"/>
                <a:sym typeface="Muli"/>
              </a:rPr>
              <a:t>Limited case law</a:t>
            </a:r>
          </a:p>
          <a:p>
            <a:pPr marL="114300" lvl="0">
              <a:buClr>
                <a:srgbClr val="FFFFFF"/>
              </a:buClr>
              <a:buSzPts val="1800"/>
            </a:pPr>
            <a:endParaRPr lang="en-US" sz="1600" dirty="0">
              <a:solidFill>
                <a:srgbClr val="FFFFFF"/>
              </a:solidFill>
              <a:latin typeface="Muli"/>
              <a:sym typeface="Muli"/>
            </a:endParaRPr>
          </a:p>
          <a:p>
            <a:pPr marL="457200" lvl="0" indent="-342900">
              <a:buClr>
                <a:srgbClr val="FFFFFF"/>
              </a:buClr>
              <a:buSzPts val="1800"/>
              <a:buFont typeface="Muli"/>
              <a:buChar char="➜"/>
            </a:pPr>
            <a:r>
              <a:rPr lang="en-US" sz="2800" dirty="0">
                <a:solidFill>
                  <a:srgbClr val="FFFFFF"/>
                </a:solidFill>
                <a:latin typeface="Muli"/>
                <a:sym typeface="Muli"/>
              </a:rPr>
              <a:t>Privacy/HIPAA compliance</a:t>
            </a:r>
          </a:p>
        </p:txBody>
      </p:sp>
    </p:spTree>
    <p:extLst>
      <p:ext uri="{BB962C8B-B14F-4D97-AF65-F5344CB8AC3E}">
        <p14:creationId xmlns:p14="http://schemas.microsoft.com/office/powerpoint/2010/main" val="30699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257475" y="701512"/>
            <a:ext cx="6820895" cy="4103385"/>
          </a:xfrm>
          <a:prstGeom prst="rect">
            <a:avLst/>
          </a:prstGeom>
        </p:spPr>
        <p:txBody>
          <a:bodyPr spcFirstLastPara="1" wrap="square" lIns="91425" tIns="91425" rIns="91425" bIns="91425" anchor="t" anchorCtr="0">
            <a:noAutofit/>
          </a:bodyPr>
          <a:lstStyle/>
          <a:p>
            <a:r>
              <a:rPr lang="en-US" sz="2400" dirty="0"/>
              <a:t>Important to determine location of client</a:t>
            </a:r>
          </a:p>
          <a:p>
            <a:r>
              <a:rPr lang="en-US" sz="2400" dirty="0"/>
              <a:t>Advance discussion of actions the clinician will take</a:t>
            </a:r>
          </a:p>
          <a:p>
            <a:r>
              <a:rPr lang="en-US" sz="2400" dirty="0"/>
              <a:t>Steps</a:t>
            </a:r>
          </a:p>
          <a:p>
            <a:pPr lvl="1"/>
            <a:r>
              <a:rPr lang="en-US" sz="2000" dirty="0"/>
              <a:t>Thorough risk assessment including symptom checklist (e.g., BHM, CCAPS)</a:t>
            </a:r>
          </a:p>
          <a:p>
            <a:pPr lvl="1"/>
            <a:r>
              <a:rPr lang="en-US" sz="2000" dirty="0"/>
              <a:t>Responsible individual nearby and available</a:t>
            </a:r>
          </a:p>
          <a:p>
            <a:pPr lvl="1"/>
            <a:r>
              <a:rPr lang="en-US" sz="2000" dirty="0"/>
              <a:t>Local agency equipped to respond quickly to crises (e.g., mobile crisis unit)</a:t>
            </a:r>
          </a:p>
          <a:p>
            <a:pPr lvl="1"/>
            <a:r>
              <a:rPr lang="en-US" sz="2000" dirty="0"/>
              <a:t>Local law enforcement/911</a:t>
            </a:r>
          </a:p>
          <a:p>
            <a:r>
              <a:rPr lang="en-US" sz="2400" dirty="0"/>
              <a:t>Follow-up and redetermination of appropriateness for telehealth</a:t>
            </a:r>
          </a:p>
        </p:txBody>
      </p:sp>
      <p:sp>
        <p:nvSpPr>
          <p:cNvPr id="9" name="Google Shape;157;p28"/>
          <p:cNvSpPr txBox="1">
            <a:spLocks noGrp="1"/>
          </p:cNvSpPr>
          <p:nvPr>
            <p:ph type="title"/>
          </p:nvPr>
        </p:nvSpPr>
        <p:spPr>
          <a:xfrm>
            <a:off x="2506405" y="15713"/>
            <a:ext cx="6571965"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Dealing with Crises/Emergencies</a:t>
            </a:r>
            <a:endParaRPr sz="3200" dirty="0"/>
          </a:p>
        </p:txBody>
      </p:sp>
    </p:spTree>
    <p:extLst>
      <p:ext uri="{BB962C8B-B14F-4D97-AF65-F5344CB8AC3E}">
        <p14:creationId xmlns:p14="http://schemas.microsoft.com/office/powerpoint/2010/main" val="131798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2542557" y="676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Informed Consent</a:t>
            </a:r>
            <a:endParaRPr sz="3600" dirty="0"/>
          </a:p>
        </p:txBody>
      </p:sp>
      <p:sp>
        <p:nvSpPr>
          <p:cNvPr id="7" name="Google Shape;156;p28"/>
          <p:cNvSpPr txBox="1">
            <a:spLocks noGrp="1"/>
          </p:cNvSpPr>
          <p:nvPr>
            <p:ph type="body" idx="1"/>
          </p:nvPr>
        </p:nvSpPr>
        <p:spPr>
          <a:xfrm>
            <a:off x="2216581" y="646466"/>
            <a:ext cx="7013642" cy="4103385"/>
          </a:xfrm>
          <a:prstGeom prst="rect">
            <a:avLst/>
          </a:prstGeom>
        </p:spPr>
        <p:txBody>
          <a:bodyPr spcFirstLastPara="1" wrap="square" lIns="91425" tIns="91425" rIns="91425" bIns="91425" anchor="t" anchorCtr="0">
            <a:noAutofit/>
          </a:bodyPr>
          <a:lstStyle/>
          <a:p>
            <a:r>
              <a:rPr lang="en-US" sz="2600" dirty="0"/>
              <a:t>Contains several important elements to address above concerns</a:t>
            </a:r>
          </a:p>
          <a:p>
            <a:endParaRPr lang="en-US" sz="300" dirty="0"/>
          </a:p>
          <a:p>
            <a:r>
              <a:rPr lang="en-US" sz="2600" dirty="0"/>
              <a:t>Determination of appropriateness for telehealth</a:t>
            </a:r>
          </a:p>
          <a:p>
            <a:endParaRPr lang="en-US" sz="300" dirty="0"/>
          </a:p>
          <a:p>
            <a:r>
              <a:rPr lang="en-US" sz="2600" dirty="0"/>
              <a:t>Understanding of risks and benefits</a:t>
            </a:r>
          </a:p>
          <a:p>
            <a:endParaRPr lang="en-US" sz="300" dirty="0"/>
          </a:p>
          <a:p>
            <a:r>
              <a:rPr lang="en-US" sz="2600" dirty="0"/>
              <a:t>Equipment, privacy, hacking</a:t>
            </a:r>
          </a:p>
          <a:p>
            <a:endParaRPr lang="en-US" sz="300" dirty="0"/>
          </a:p>
          <a:p>
            <a:r>
              <a:rPr lang="en-US" sz="2600" dirty="0"/>
              <a:t>Located in Florida, in a private setting</a:t>
            </a:r>
          </a:p>
          <a:p>
            <a:endParaRPr lang="en-US" sz="300" dirty="0"/>
          </a:p>
          <a:p>
            <a:r>
              <a:rPr lang="en-US" sz="2600" dirty="0"/>
              <a:t>Response to emergencies</a:t>
            </a:r>
          </a:p>
          <a:p>
            <a:endParaRPr lang="en-US" sz="300" dirty="0"/>
          </a:p>
          <a:p>
            <a:r>
              <a:rPr lang="en-US" sz="2600" dirty="0"/>
              <a:t>Periodic re-evaluation of appropriateness for telehealth</a:t>
            </a:r>
          </a:p>
          <a:p>
            <a:endParaRPr lang="en-US" dirty="0"/>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612835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consent</a:t>
            </a:r>
          </a:p>
        </p:txBody>
      </p:sp>
      <p:sp>
        <p:nvSpPr>
          <p:cNvPr id="3" name="Text Placeholder 2"/>
          <p:cNvSpPr>
            <a:spLocks noGrp="1"/>
          </p:cNvSpPr>
          <p:nvPr>
            <p:ph type="body" idx="1"/>
          </p:nvPr>
        </p:nvSpPr>
        <p:spPr>
          <a:xfrm>
            <a:off x="2465613" y="677636"/>
            <a:ext cx="6482443" cy="4294414"/>
          </a:xfrm>
        </p:spPr>
        <p:txBody>
          <a:bodyPr/>
          <a:lstStyle/>
          <a:p>
            <a:r>
              <a:rPr lang="en-US" sz="1100" dirty="0"/>
              <a:t>I understand that certain situations, including emergencies and crises, are inappropriate for video/computer-based psychological counseling services. If my counselor is concerned about me, loses contact with me, or if I fail to show for a scheduled tele-mental health session, I understand that my counselor will attempt to contact me to check on my wellbeing.</a:t>
            </a:r>
          </a:p>
          <a:p>
            <a:pPr marL="101600" indent="0">
              <a:buNone/>
            </a:pPr>
            <a:endParaRPr lang="en-US" sz="1100" dirty="0"/>
          </a:p>
          <a:p>
            <a:r>
              <a:rPr lang="en-US" sz="1100" dirty="0"/>
              <a:t>Additionally, if I am showing signs of being in serious distress, I grant Dr. Joyce permission to contact me by phone or email.</a:t>
            </a:r>
          </a:p>
          <a:p>
            <a:pPr marL="101600" indent="0">
              <a:buNone/>
            </a:pPr>
            <a:endParaRPr lang="en-US" sz="1100" dirty="0"/>
          </a:p>
          <a:p>
            <a:r>
              <a:rPr lang="en-US" sz="1100" dirty="0"/>
              <a:t>If I show indicators that I may be in real trouble, including at serious risk for self-harm or harm to others, I grant Dr. Joyce permission to contact someone to insure my safety.  Dr. Joyce may contact:</a:t>
            </a:r>
          </a:p>
          <a:p>
            <a:pPr lvl="1"/>
            <a:r>
              <a:rPr lang="en-US" sz="1100" dirty="0"/>
              <a:t>A close personal contact such as a parent or spouse</a:t>
            </a:r>
          </a:p>
          <a:p>
            <a:pPr marL="101600" indent="0">
              <a:buNone/>
            </a:pPr>
            <a:r>
              <a:rPr lang="en-US" sz="1100" dirty="0"/>
              <a:t>	Personal contact: </a:t>
            </a:r>
          </a:p>
          <a:p>
            <a:pPr marL="101600" indent="0">
              <a:buNone/>
            </a:pPr>
            <a:r>
              <a:rPr lang="en-US" sz="1100" dirty="0"/>
              <a:t>	Name			Phone</a:t>
            </a:r>
          </a:p>
          <a:p>
            <a:pPr lvl="1"/>
            <a:r>
              <a:rPr lang="en-US" sz="1100" dirty="0"/>
              <a:t>An office or agency that performs crisis well-being checks in my community (such as a 24-hour crisis service or the police department)</a:t>
            </a:r>
          </a:p>
          <a:p>
            <a:pPr marL="571500" lvl="1" indent="0">
              <a:buNone/>
            </a:pPr>
            <a:r>
              <a:rPr lang="en-US" sz="1100" dirty="0"/>
              <a:t>	Crisis Response: </a:t>
            </a:r>
          </a:p>
          <a:p>
            <a:pPr marL="101600" indent="0">
              <a:buNone/>
            </a:pPr>
            <a:r>
              <a:rPr lang="en-US" sz="1100" dirty="0"/>
              <a:t>	Agency Name			Phone</a:t>
            </a:r>
          </a:p>
          <a:p>
            <a:pPr lvl="1"/>
            <a:r>
              <a:rPr lang="en-US" sz="1100" dirty="0"/>
              <a:t>Local law enforcement/police, if different from above</a:t>
            </a:r>
          </a:p>
          <a:p>
            <a:pPr marL="571500" lvl="1" indent="0">
              <a:buNone/>
            </a:pPr>
            <a:r>
              <a:rPr lang="en-US" sz="1100" dirty="0"/>
              <a:t>	Police/law enforcement: </a:t>
            </a:r>
          </a:p>
          <a:p>
            <a:pPr marL="571500" lvl="1" indent="0">
              <a:buNone/>
            </a:pPr>
            <a:r>
              <a:rPr lang="en-US" sz="1100" dirty="0"/>
              <a:t>	County/city/jurisdiction		Phone Number</a:t>
            </a:r>
          </a:p>
          <a:p>
            <a:pPr marL="101600" indent="0">
              <a:buNone/>
            </a:pPr>
            <a:endParaRPr lang="en-US" sz="1200"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6" name="Rectangle 5"/>
          <p:cNvSpPr/>
          <p:nvPr/>
        </p:nvSpPr>
        <p:spPr>
          <a:xfrm>
            <a:off x="866775" y="6414770"/>
            <a:ext cx="6023610" cy="5715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53800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452108" y="1206369"/>
            <a:ext cx="7013642" cy="4103385"/>
          </a:xfrm>
          <a:prstGeom prst="rect">
            <a:avLst/>
          </a:prstGeom>
        </p:spPr>
        <p:txBody>
          <a:bodyPr spcFirstLastPara="1" wrap="square" lIns="91425" tIns="91425" rIns="91425" bIns="91425" anchor="t" anchorCtr="0">
            <a:noAutofit/>
          </a:bodyPr>
          <a:lstStyle/>
          <a:p>
            <a:r>
              <a:rPr lang="en-US" sz="2800" dirty="0"/>
              <a:t>Client’s equipment</a:t>
            </a:r>
          </a:p>
          <a:p>
            <a:r>
              <a:rPr lang="en-US" sz="2800" dirty="0"/>
              <a:t>Technology bound to fail</a:t>
            </a:r>
          </a:p>
          <a:p>
            <a:r>
              <a:rPr lang="en-US" sz="2800" dirty="0"/>
              <a:t>Back-up plan</a:t>
            </a:r>
          </a:p>
          <a:p>
            <a:r>
              <a:rPr lang="en-US" sz="2800" dirty="0"/>
              <a:t>Redetermination of appropriateness for telehealth</a:t>
            </a:r>
          </a:p>
          <a:p>
            <a:endParaRPr lang="en-US" dirty="0"/>
          </a:p>
          <a:p>
            <a:pPr marL="0" lvl="0" indent="0" algn="l" rtl="0">
              <a:spcBef>
                <a:spcPts val="0"/>
              </a:spcBef>
              <a:spcAft>
                <a:spcPts val="0"/>
              </a:spcAft>
              <a:buClr>
                <a:schemeClr val="dk1"/>
              </a:buClr>
              <a:buSzPts val="1100"/>
              <a:buFont typeface="Arial"/>
              <a:buNone/>
            </a:pPr>
            <a:endParaRPr dirty="0"/>
          </a:p>
        </p:txBody>
      </p:sp>
      <p:sp>
        <p:nvSpPr>
          <p:cNvPr id="9" name="Google Shape;157;p28"/>
          <p:cNvSpPr txBox="1">
            <a:spLocks noGrp="1"/>
          </p:cNvSpPr>
          <p:nvPr>
            <p:ph type="title"/>
          </p:nvPr>
        </p:nvSpPr>
        <p:spPr>
          <a:xfrm>
            <a:off x="2550709" y="200087"/>
            <a:ext cx="6253311"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Annoying Technologies</a:t>
            </a:r>
            <a:endParaRPr sz="4000" dirty="0"/>
          </a:p>
        </p:txBody>
      </p:sp>
      <p:pic>
        <p:nvPicPr>
          <p:cNvPr id="2" name="Picture 1"/>
          <p:cNvPicPr>
            <a:picLocks noChangeAspect="1"/>
          </p:cNvPicPr>
          <p:nvPr/>
        </p:nvPicPr>
        <p:blipFill>
          <a:blip r:embed="rId3"/>
          <a:stretch>
            <a:fillRect/>
          </a:stretch>
        </p:blipFill>
        <p:spPr>
          <a:xfrm>
            <a:off x="7193238" y="1005477"/>
            <a:ext cx="1756800" cy="1682269"/>
          </a:xfrm>
          <a:prstGeom prst="rect">
            <a:avLst/>
          </a:prstGeom>
        </p:spPr>
      </p:pic>
    </p:spTree>
    <p:extLst>
      <p:ext uri="{BB962C8B-B14F-4D97-AF65-F5344CB8AC3E}">
        <p14:creationId xmlns:p14="http://schemas.microsoft.com/office/powerpoint/2010/main" val="2743402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5128481" y="-32163"/>
            <a:ext cx="34932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CASE</a:t>
            </a:r>
            <a:endParaRPr sz="4000" dirty="0"/>
          </a:p>
        </p:txBody>
      </p:sp>
      <p:sp>
        <p:nvSpPr>
          <p:cNvPr id="198" name="Google Shape;198;p32"/>
          <p:cNvSpPr txBox="1">
            <a:spLocks noGrp="1"/>
          </p:cNvSpPr>
          <p:nvPr>
            <p:ph type="body" idx="1"/>
          </p:nvPr>
        </p:nvSpPr>
        <p:spPr>
          <a:xfrm>
            <a:off x="4575664" y="544477"/>
            <a:ext cx="4568336" cy="3125100"/>
          </a:xfrm>
          <a:prstGeom prst="rect">
            <a:avLst/>
          </a:prstGeom>
        </p:spPr>
        <p:txBody>
          <a:bodyPr spcFirstLastPara="1" wrap="square" lIns="91425" tIns="91425" rIns="91425" bIns="91425" anchor="t" anchorCtr="0">
            <a:noAutofit/>
          </a:bodyPr>
          <a:lstStyle/>
          <a:p>
            <a:pPr marL="0" lvl="0" indent="0">
              <a:buNone/>
            </a:pPr>
            <a:r>
              <a:rPr lang="en-US" sz="1800" dirty="0">
                <a:solidFill>
                  <a:schemeClr val="tx1">
                    <a:lumMod val="85000"/>
                    <a:lumOff val="15000"/>
                  </a:schemeClr>
                </a:solidFill>
              </a:rPr>
              <a:t>John is a 22 year old, Latino, heterosexual male. He is a senior in accounting. J moved two hours away at the beginning of this semester due to housing costs and family issues. He is taking 4 online classes to finish his degree this term. He is coming on intake today (BHM red on red) due to increased distress over the end of his 2 year romantic relationship when he discovered his ex was cheating on him and then ended the relationship. J reports he had heard the CC does online therapy now and wants to seek those services.</a:t>
            </a:r>
          </a:p>
          <a:p>
            <a:pPr marL="0" lvl="0" indent="0">
              <a:buNone/>
            </a:pPr>
            <a:r>
              <a:rPr lang="en-US" sz="1800" dirty="0">
                <a:solidFill>
                  <a:schemeClr val="bg1"/>
                </a:solidFill>
              </a:rPr>
              <a:t>What issues would you attend to in this case? </a:t>
            </a:r>
          </a:p>
        </p:txBody>
      </p:sp>
    </p:spTree>
    <p:extLst>
      <p:ext uri="{BB962C8B-B14F-4D97-AF65-F5344CB8AC3E}">
        <p14:creationId xmlns:p14="http://schemas.microsoft.com/office/powerpoint/2010/main" val="4234244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4285753" y="302375"/>
            <a:ext cx="4564049" cy="4332200"/>
          </a:xfrm>
        </p:spPr>
        <p:txBody>
          <a:bodyPr/>
          <a:lstStyle/>
          <a:p>
            <a:r>
              <a:rPr lang="en-US" sz="6000" dirty="0"/>
              <a:t>Creating a program at </a:t>
            </a:r>
          </a:p>
          <a:p>
            <a:r>
              <a:rPr lang="en-US" sz="6000" dirty="0"/>
              <a:t>USF</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1416420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Needs Assessment</a:t>
            </a:r>
          </a:p>
        </p:txBody>
      </p:sp>
      <p:sp>
        <p:nvSpPr>
          <p:cNvPr id="3" name="Text Placeholder 2"/>
          <p:cNvSpPr>
            <a:spLocks noGrp="1"/>
          </p:cNvSpPr>
          <p:nvPr>
            <p:ph type="body" idx="1"/>
          </p:nvPr>
        </p:nvSpPr>
        <p:spPr>
          <a:xfrm>
            <a:off x="2902950" y="1296063"/>
            <a:ext cx="5445920" cy="3338512"/>
          </a:xfrm>
        </p:spPr>
        <p:txBody>
          <a:bodyPr/>
          <a:lstStyle/>
          <a:p>
            <a:r>
              <a:rPr lang="en-US" dirty="0"/>
              <a:t>Is there a need for this service on campus?</a:t>
            </a:r>
          </a:p>
          <a:p>
            <a:r>
              <a:rPr lang="en-US" dirty="0">
                <a:hlinkClick r:id="rId2"/>
              </a:rPr>
              <a:t>HEMHA Guide</a:t>
            </a:r>
            <a:endParaRPr lang="en-US" dirty="0"/>
          </a:p>
          <a:p>
            <a:r>
              <a:rPr lang="en-US" dirty="0"/>
              <a:t>Increase in distance programming</a:t>
            </a:r>
          </a:p>
          <a:p>
            <a:endParaRPr lang="en-US" dirty="0"/>
          </a:p>
          <a:p>
            <a:r>
              <a:rPr lang="en-US" dirty="0"/>
              <a:t>Health programs moving downtown</a:t>
            </a:r>
          </a:p>
          <a:p>
            <a:endParaRPr lang="en-US" dirty="0"/>
          </a:p>
        </p:txBody>
      </p:sp>
      <p:sp>
        <p:nvSpPr>
          <p:cNvPr id="4" name="Text Placeholder 3"/>
          <p:cNvSpPr>
            <a:spLocks noGrp="1"/>
          </p:cNvSpPr>
          <p:nvPr>
            <p:ph type="body" idx="2"/>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830558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Workgroup</a:t>
            </a:r>
          </a:p>
        </p:txBody>
      </p:sp>
      <p:sp>
        <p:nvSpPr>
          <p:cNvPr id="3" name="Text Placeholder 2"/>
          <p:cNvSpPr>
            <a:spLocks noGrp="1"/>
          </p:cNvSpPr>
          <p:nvPr>
            <p:ph type="body" idx="1"/>
          </p:nvPr>
        </p:nvSpPr>
        <p:spPr>
          <a:xfrm>
            <a:off x="2902950" y="1509475"/>
            <a:ext cx="5422066" cy="3125100"/>
          </a:xfrm>
        </p:spPr>
        <p:txBody>
          <a:bodyPr/>
          <a:lstStyle/>
          <a:p>
            <a:r>
              <a:rPr lang="en-US" dirty="0"/>
              <a:t>Identify staff with interest in this area</a:t>
            </a:r>
          </a:p>
          <a:p>
            <a:endParaRPr lang="en-US" dirty="0"/>
          </a:p>
          <a:p>
            <a:r>
              <a:rPr lang="en-US" dirty="0"/>
              <a:t>Identify what areas need to be researched</a:t>
            </a:r>
          </a:p>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300922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02949" y="1081377"/>
            <a:ext cx="5718479" cy="3553198"/>
          </a:xfrm>
        </p:spPr>
        <p:txBody>
          <a:bodyPr/>
          <a:lstStyle/>
          <a:p>
            <a:pPr marL="571500" lvl="1" indent="0">
              <a:buNone/>
            </a:pPr>
            <a:r>
              <a:rPr lang="en-US" dirty="0"/>
              <a:t>APA guidelines for telepsychology</a:t>
            </a:r>
          </a:p>
          <a:p>
            <a:pPr marL="571500" lvl="1" indent="0">
              <a:buNone/>
            </a:pPr>
            <a:endParaRPr lang="en-US" dirty="0"/>
          </a:p>
          <a:p>
            <a:pPr marL="571500" lvl="1" indent="0">
              <a:buNone/>
            </a:pPr>
            <a:r>
              <a:rPr lang="en-US" dirty="0"/>
              <a:t>HEMHA distance learning guide</a:t>
            </a:r>
          </a:p>
          <a:p>
            <a:pPr marL="571500" lvl="1" indent="0">
              <a:buNone/>
            </a:pPr>
            <a:endParaRPr lang="en-US" dirty="0"/>
          </a:p>
          <a:p>
            <a:pPr marL="571500" lvl="1" indent="0">
              <a:buNone/>
            </a:pPr>
            <a:r>
              <a:rPr lang="en-US" dirty="0"/>
              <a:t>TAO training modules</a:t>
            </a:r>
          </a:p>
          <a:p>
            <a:pPr marL="571500" lvl="1" indent="0">
              <a:buNone/>
            </a:pPr>
            <a:endParaRPr lang="en-US" dirty="0"/>
          </a:p>
          <a:p>
            <a:pPr marL="571500" lvl="1" indent="0">
              <a:buNone/>
            </a:pPr>
            <a:r>
              <a:rPr lang="en-US" dirty="0"/>
              <a:t>State practice guidelines</a:t>
            </a:r>
          </a:p>
          <a:p>
            <a:pPr marL="571500" lvl="1" indent="0">
              <a:buNone/>
            </a:pPr>
            <a:endParaRPr lang="en-US" dirty="0"/>
          </a:p>
          <a:p>
            <a:pPr marL="571500" lvl="1" indent="0">
              <a:buNone/>
            </a:pPr>
            <a:r>
              <a:rPr lang="en-US" dirty="0"/>
              <a:t>Relevant research</a:t>
            </a:r>
          </a:p>
          <a:p>
            <a:pPr marL="571500" lvl="1" indent="0">
              <a:buNone/>
            </a:pPr>
            <a:endParaRPr lang="en-US" dirty="0"/>
          </a:p>
          <a:p>
            <a:pPr marL="571500" lvl="1" indent="0">
              <a:buNone/>
            </a:pPr>
            <a:r>
              <a:rPr lang="en-US" dirty="0"/>
              <a:t>Consulted with state institutions already moving in this direction (e.g., FIU, UF)</a:t>
            </a:r>
          </a:p>
          <a:p>
            <a:endParaRPr lang="en-US" dirty="0"/>
          </a:p>
        </p:txBody>
      </p:sp>
      <p:sp>
        <p:nvSpPr>
          <p:cNvPr id="4" name="Text Placeholder 3"/>
          <p:cNvSpPr>
            <a:spLocks noGrp="1"/>
          </p:cNvSpPr>
          <p:nvPr>
            <p:ph type="body" idx="2"/>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6" name="Title 5"/>
          <p:cNvSpPr>
            <a:spLocks noGrp="1"/>
          </p:cNvSpPr>
          <p:nvPr>
            <p:ph type="title"/>
          </p:nvPr>
        </p:nvSpPr>
        <p:spPr>
          <a:xfrm>
            <a:off x="2902775" y="302375"/>
            <a:ext cx="5171578" cy="583591"/>
          </a:xfrm>
          <a:prstGeom prst="rect">
            <a:avLst/>
          </a:prstGeom>
        </p:spPr>
        <p:txBody>
          <a:bodyPr wrap="none">
            <a:spAutoFit/>
          </a:bodyPr>
          <a:lstStyle/>
          <a:p>
            <a:pPr lvl="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Step 3: Review relevant documents and information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860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a:xfrm>
            <a:off x="3048000" y="135171"/>
            <a:ext cx="3048000" cy="3776871"/>
          </a:xfrm>
        </p:spPr>
        <p:txBody>
          <a:bodyPr/>
          <a:lstStyle/>
          <a:p>
            <a:r>
              <a:rPr lang="en-US" dirty="0"/>
              <a:t>4.</a:t>
            </a:r>
            <a:br>
              <a:rPr lang="en-US" dirty="0"/>
            </a:br>
            <a:r>
              <a:rPr lang="en-US" dirty="0">
                <a:solidFill>
                  <a:schemeClr val="tx1"/>
                </a:solidFill>
              </a:rPr>
              <a:t>Participants will identify unique aspects of working in an online space that differ from face-to-face settings </a:t>
            </a:r>
          </a:p>
        </p:txBody>
      </p:sp>
    </p:spTree>
    <p:extLst>
      <p:ext uri="{BB962C8B-B14F-4D97-AF65-F5344CB8AC3E}">
        <p14:creationId xmlns:p14="http://schemas.microsoft.com/office/powerpoint/2010/main" val="1676944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775" y="302375"/>
            <a:ext cx="5718600" cy="874418"/>
          </a:xfrm>
        </p:spPr>
        <p:txBody>
          <a:bodyPr/>
          <a:lstStyle/>
          <a:p>
            <a:r>
              <a:rPr lang="en-US" dirty="0"/>
              <a:t>Step 4 Decide elements to include for implementation of </a:t>
            </a:r>
            <a:r>
              <a:rPr lang="en-US" dirty="0" err="1"/>
              <a:t>telemental</a:t>
            </a:r>
            <a:r>
              <a:rPr lang="en-US" dirty="0"/>
              <a:t> health</a:t>
            </a:r>
            <a:br>
              <a:rPr lang="en-US" dirty="0"/>
            </a:br>
            <a:endParaRPr lang="en-US" dirty="0"/>
          </a:p>
        </p:txBody>
      </p:sp>
      <p:sp>
        <p:nvSpPr>
          <p:cNvPr id="3" name="Text Placeholder 2"/>
          <p:cNvSpPr>
            <a:spLocks noGrp="1"/>
          </p:cNvSpPr>
          <p:nvPr>
            <p:ph type="body" idx="1"/>
          </p:nvPr>
        </p:nvSpPr>
        <p:spPr>
          <a:xfrm>
            <a:off x="2902950" y="1509475"/>
            <a:ext cx="5557238" cy="3125100"/>
          </a:xfrm>
        </p:spPr>
        <p:txBody>
          <a:bodyPr/>
          <a:lstStyle/>
          <a:p>
            <a:pPr lvl="1"/>
            <a:r>
              <a:rPr lang="en-US" dirty="0"/>
              <a:t>Informed consent</a:t>
            </a:r>
          </a:p>
          <a:p>
            <a:pPr lvl="1"/>
            <a:r>
              <a:rPr lang="en-US" dirty="0"/>
              <a:t>Risk</a:t>
            </a:r>
          </a:p>
          <a:p>
            <a:pPr lvl="1"/>
            <a:r>
              <a:rPr lang="en-US" dirty="0"/>
              <a:t>Legal and ethical concerns</a:t>
            </a:r>
          </a:p>
          <a:p>
            <a:pPr lvl="1"/>
            <a:r>
              <a:rPr lang="en-US" dirty="0"/>
              <a:t>Appropriate equipment and platform</a:t>
            </a:r>
          </a:p>
          <a:p>
            <a:pPr lvl="1"/>
            <a:r>
              <a:rPr lang="en-US" dirty="0"/>
              <a:t>Training/certification</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6114905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Develop draft procedure for implementation and practice, and first draft of informed consent</a:t>
            </a:r>
            <a:br>
              <a:rPr lang="en-US" dirty="0"/>
            </a:br>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
        <p:nvSpPr>
          <p:cNvPr id="7" name="Text Placeholder 3"/>
          <p:cNvSpPr>
            <a:spLocks noGrp="1"/>
          </p:cNvSpPr>
          <p:nvPr>
            <p:ph type="body" idx="1"/>
          </p:nvPr>
        </p:nvSpPr>
        <p:spPr>
          <a:xfrm>
            <a:off x="2903538" y="1509713"/>
            <a:ext cx="5159375" cy="3124200"/>
          </a:xfrm>
        </p:spPr>
        <p:txBody>
          <a:bodyPr/>
          <a:lstStyle/>
          <a:p>
            <a:r>
              <a:rPr lang="en-US" dirty="0"/>
              <a:t>Discussed with leadership team</a:t>
            </a:r>
          </a:p>
          <a:p>
            <a:r>
              <a:rPr lang="en-US" dirty="0"/>
              <a:t>Consulted with Office of General Counsel</a:t>
            </a:r>
          </a:p>
          <a:p>
            <a:r>
              <a:rPr lang="en-US" dirty="0" err="1"/>
              <a:t>Telemental</a:t>
            </a:r>
            <a:r>
              <a:rPr lang="en-US" dirty="0"/>
              <a:t> health </a:t>
            </a:r>
            <a:r>
              <a:rPr lang="en-US" dirty="0" err="1"/>
              <a:t>workgoup</a:t>
            </a:r>
            <a:r>
              <a:rPr lang="en-US" dirty="0"/>
              <a:t> approves draft with appropriate revisions to implementation plan</a:t>
            </a:r>
          </a:p>
        </p:txBody>
      </p:sp>
    </p:spTree>
    <p:extLst>
      <p:ext uri="{BB962C8B-B14F-4D97-AF65-F5344CB8AC3E}">
        <p14:creationId xmlns:p14="http://schemas.microsoft.com/office/powerpoint/2010/main" val="2357506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Get Trained!</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
        <p:nvSpPr>
          <p:cNvPr id="6" name="Text Placeholder 3"/>
          <p:cNvSpPr>
            <a:spLocks noGrp="1"/>
          </p:cNvSpPr>
          <p:nvPr>
            <p:ph type="body" idx="1"/>
          </p:nvPr>
        </p:nvSpPr>
        <p:spPr>
          <a:xfrm>
            <a:off x="2902949" y="1509475"/>
            <a:ext cx="5549287" cy="3125100"/>
          </a:xfrm>
        </p:spPr>
        <p:txBody>
          <a:bodyPr/>
          <a:lstStyle/>
          <a:p>
            <a:r>
              <a:rPr lang="en-US" dirty="0"/>
              <a:t>Contracted with </a:t>
            </a:r>
            <a:r>
              <a:rPr lang="en-US" dirty="0" err="1"/>
              <a:t>Telebehavioral</a:t>
            </a:r>
            <a:r>
              <a:rPr lang="en-US" dirty="0"/>
              <a:t> Health Institute for Level I &amp; Level II training and follow-up consultations (8 level I certifications and 2 level II certifications for a staff of 25 senior staff)</a:t>
            </a:r>
          </a:p>
          <a:p>
            <a:r>
              <a:rPr lang="en-US" dirty="0"/>
              <a:t>Only full-time senior staff were eligible, no part-time and no trainees</a:t>
            </a:r>
          </a:p>
          <a:p>
            <a:r>
              <a:rPr lang="en-US" dirty="0"/>
              <a:t>Two clinicians to serve as leads – both completed Level I and Level II training</a:t>
            </a:r>
          </a:p>
          <a:p>
            <a:r>
              <a:rPr lang="en-US" dirty="0"/>
              <a:t>Discussed in staff meeting and get volunteers to serve as a pilot group (complete Level I)</a:t>
            </a:r>
          </a:p>
          <a:p>
            <a:endParaRPr lang="en-US" dirty="0"/>
          </a:p>
          <a:p>
            <a:endParaRPr lang="en-US" dirty="0"/>
          </a:p>
          <a:p>
            <a:endParaRPr lang="en-US" dirty="0"/>
          </a:p>
        </p:txBody>
      </p:sp>
    </p:spTree>
    <p:extLst>
      <p:ext uri="{BB962C8B-B14F-4D97-AF65-F5344CB8AC3E}">
        <p14:creationId xmlns:p14="http://schemas.microsoft.com/office/powerpoint/2010/main" val="19074339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training</a:t>
            </a:r>
          </a:p>
        </p:txBody>
      </p:sp>
      <p:sp>
        <p:nvSpPr>
          <p:cNvPr id="3" name="Text Placeholder 2"/>
          <p:cNvSpPr>
            <a:spLocks noGrp="1"/>
          </p:cNvSpPr>
          <p:nvPr>
            <p:ph type="body" idx="1"/>
          </p:nvPr>
        </p:nvSpPr>
        <p:spPr>
          <a:xfrm>
            <a:off x="2902949" y="1509475"/>
            <a:ext cx="5104013" cy="3125100"/>
          </a:xfrm>
        </p:spPr>
        <p:txBody>
          <a:bodyPr/>
          <a:lstStyle/>
          <a:p>
            <a:r>
              <a:rPr lang="en-US" dirty="0"/>
              <a:t>3-hour CEU to all staff on background and practice of </a:t>
            </a:r>
            <a:r>
              <a:rPr lang="en-US" dirty="0" err="1"/>
              <a:t>telemental</a:t>
            </a:r>
            <a:r>
              <a:rPr lang="en-US" dirty="0"/>
              <a:t> health </a:t>
            </a:r>
          </a:p>
          <a:p>
            <a:r>
              <a:rPr lang="en-US" dirty="0"/>
              <a:t>Solicited input to incorporate into revised procedure and informed consent</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1200425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a:t>
            </a:r>
          </a:p>
        </p:txBody>
      </p:sp>
      <p:sp>
        <p:nvSpPr>
          <p:cNvPr id="3" name="Text Placeholder 2"/>
          <p:cNvSpPr>
            <a:spLocks noGrp="1"/>
          </p:cNvSpPr>
          <p:nvPr>
            <p:ph type="body" idx="1"/>
          </p:nvPr>
        </p:nvSpPr>
        <p:spPr>
          <a:xfrm>
            <a:off x="2902950" y="1509475"/>
            <a:ext cx="5509530" cy="3125100"/>
          </a:xfrm>
        </p:spPr>
        <p:txBody>
          <a:bodyPr/>
          <a:lstStyle/>
          <a:p>
            <a:r>
              <a:rPr lang="en-US" dirty="0"/>
              <a:t>Follow-up in staff meeting to present final procedure</a:t>
            </a:r>
          </a:p>
          <a:p>
            <a:r>
              <a:rPr lang="en-US" dirty="0"/>
              <a:t>Certified staff began providing </a:t>
            </a:r>
            <a:r>
              <a:rPr lang="en-US" dirty="0" err="1"/>
              <a:t>Telebehavioral</a:t>
            </a:r>
            <a:r>
              <a:rPr lang="en-US" dirty="0"/>
              <a:t> health services to students/clients</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Tree>
    <p:extLst>
      <p:ext uri="{BB962C8B-B14F-4D97-AF65-F5344CB8AC3E}">
        <p14:creationId xmlns:p14="http://schemas.microsoft.com/office/powerpoint/2010/main" val="2480114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situation</a:t>
            </a:r>
          </a:p>
        </p:txBody>
      </p:sp>
      <p:sp>
        <p:nvSpPr>
          <p:cNvPr id="3" name="Text Placeholder 2"/>
          <p:cNvSpPr>
            <a:spLocks noGrp="1"/>
          </p:cNvSpPr>
          <p:nvPr>
            <p:ph type="body" idx="1"/>
          </p:nvPr>
        </p:nvSpPr>
        <p:spPr>
          <a:xfrm>
            <a:off x="2696216" y="1024445"/>
            <a:ext cx="5620847" cy="3725405"/>
          </a:xfrm>
        </p:spPr>
        <p:txBody>
          <a:bodyPr/>
          <a:lstStyle/>
          <a:p>
            <a:r>
              <a:rPr lang="en-US" dirty="0"/>
              <a:t>Completing Pilot project</a:t>
            </a:r>
          </a:p>
          <a:p>
            <a:r>
              <a:rPr lang="en-US" dirty="0"/>
              <a:t>Compiling data on use</a:t>
            </a:r>
          </a:p>
          <a:p>
            <a:r>
              <a:rPr lang="en-US" dirty="0"/>
              <a:t>Working with University Marketing and Communications on branding and marketing materials to roll out once pilot is finished.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870230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graphicFrame>
        <p:nvGraphicFramePr>
          <p:cNvPr id="6" name="Object 5"/>
          <p:cNvGraphicFramePr>
            <a:graphicFrameLocks noChangeAspect="1"/>
          </p:cNvGraphicFramePr>
          <p:nvPr>
            <p:extLst>
              <p:ext uri="{D42A27DB-BD31-4B8C-83A1-F6EECF244321}">
                <p14:modId xmlns:p14="http://schemas.microsoft.com/office/powerpoint/2010/main" val="1795220920"/>
              </p:ext>
            </p:extLst>
          </p:nvPr>
        </p:nvGraphicFramePr>
        <p:xfrm>
          <a:off x="98259" y="119270"/>
          <a:ext cx="3463925" cy="5024230"/>
        </p:xfrm>
        <a:graphic>
          <a:graphicData uri="http://schemas.openxmlformats.org/presentationml/2006/ole">
            <mc:AlternateContent xmlns:mc="http://schemas.openxmlformats.org/markup-compatibility/2006">
              <mc:Choice xmlns:v="urn:schemas-microsoft-com:vml" Requires="v">
                <p:oleObj spid="_x0000_s1059" name="Acrobat Document" r:id="rId3" imgW="5829199" imgH="7543800" progId="AcroExch.Document.11">
                  <p:embed/>
                </p:oleObj>
              </mc:Choice>
              <mc:Fallback>
                <p:oleObj name="Acrobat Document" r:id="rId3" imgW="5829199" imgH="7543800" progId="AcroExch.Document.11">
                  <p:embed/>
                  <p:pic>
                    <p:nvPicPr>
                      <p:cNvPr id="0" name=""/>
                      <p:cNvPicPr/>
                      <p:nvPr/>
                    </p:nvPicPr>
                    <p:blipFill>
                      <a:blip r:embed="rId4"/>
                      <a:stretch>
                        <a:fillRect/>
                      </a:stretch>
                    </p:blipFill>
                    <p:spPr>
                      <a:xfrm>
                        <a:off x="98259" y="119270"/>
                        <a:ext cx="3463925" cy="502423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05655685"/>
              </p:ext>
            </p:extLst>
          </p:nvPr>
        </p:nvGraphicFramePr>
        <p:xfrm>
          <a:off x="3562184" y="119270"/>
          <a:ext cx="3140075" cy="5024181"/>
        </p:xfrm>
        <a:graphic>
          <a:graphicData uri="http://schemas.openxmlformats.org/presentationml/2006/ole">
            <mc:AlternateContent xmlns:mc="http://schemas.openxmlformats.org/markup-compatibility/2006">
              <mc:Choice xmlns:v="urn:schemas-microsoft-com:vml" Requires="v">
                <p:oleObj spid="_x0000_s1060" name="Acrobat Document" r:id="rId5" imgW="5829199" imgH="7543800" progId="AcroExch.Document.11">
                  <p:embed/>
                </p:oleObj>
              </mc:Choice>
              <mc:Fallback>
                <p:oleObj name="Acrobat Document" r:id="rId5" imgW="5829199" imgH="7543800" progId="AcroExch.Document.11">
                  <p:embed/>
                  <p:pic>
                    <p:nvPicPr>
                      <p:cNvPr id="0" name=""/>
                      <p:cNvPicPr/>
                      <p:nvPr/>
                    </p:nvPicPr>
                    <p:blipFill>
                      <a:blip r:embed="rId6"/>
                      <a:stretch>
                        <a:fillRect/>
                      </a:stretch>
                    </p:blipFill>
                    <p:spPr>
                      <a:xfrm>
                        <a:off x="3562184" y="119270"/>
                        <a:ext cx="3140075" cy="502418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81242404"/>
              </p:ext>
            </p:extLst>
          </p:nvPr>
        </p:nvGraphicFramePr>
        <p:xfrm>
          <a:off x="6702259" y="119270"/>
          <a:ext cx="3140075" cy="5024230"/>
        </p:xfrm>
        <a:graphic>
          <a:graphicData uri="http://schemas.openxmlformats.org/presentationml/2006/ole">
            <mc:AlternateContent xmlns:mc="http://schemas.openxmlformats.org/markup-compatibility/2006">
              <mc:Choice xmlns:v="urn:schemas-microsoft-com:vml" Requires="v">
                <p:oleObj spid="_x0000_s1061" name="Acrobat Document" r:id="rId7" imgW="5829199" imgH="7543800" progId="AcroExch.Document.11">
                  <p:embed/>
                </p:oleObj>
              </mc:Choice>
              <mc:Fallback>
                <p:oleObj name="Acrobat Document" r:id="rId7" imgW="5829199" imgH="7543800" progId="AcroExch.Document.11">
                  <p:embed/>
                  <p:pic>
                    <p:nvPicPr>
                      <p:cNvPr id="0" name=""/>
                      <p:cNvPicPr/>
                      <p:nvPr/>
                    </p:nvPicPr>
                    <p:blipFill>
                      <a:blip r:embed="rId8"/>
                      <a:stretch>
                        <a:fillRect/>
                      </a:stretch>
                    </p:blipFill>
                    <p:spPr>
                      <a:xfrm>
                        <a:off x="6702259" y="119270"/>
                        <a:ext cx="3140075" cy="5024230"/>
                      </a:xfrm>
                      <a:prstGeom prst="rect">
                        <a:avLst/>
                      </a:prstGeom>
                    </p:spPr>
                  </p:pic>
                </p:oleObj>
              </mc:Fallback>
            </mc:AlternateContent>
          </a:graphicData>
        </a:graphic>
      </p:graphicFrame>
    </p:spTree>
    <p:extLst>
      <p:ext uri="{BB962C8B-B14F-4D97-AF65-F5344CB8AC3E}">
        <p14:creationId xmlns:p14="http://schemas.microsoft.com/office/powerpoint/2010/main" val="26220165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E4B2F-C74B-0A4A-82D8-B46BA9116742}"/>
              </a:ext>
            </a:extLst>
          </p:cNvPr>
          <p:cNvSpPr>
            <a:spLocks noGrp="1"/>
          </p:cNvSpPr>
          <p:nvPr>
            <p:ph type="title"/>
          </p:nvPr>
        </p:nvSpPr>
        <p:spPr/>
        <p:txBody>
          <a:bodyPr>
            <a:normAutofit/>
          </a:bodyPr>
          <a:lstStyle/>
          <a:p>
            <a:r>
              <a:rPr lang="en-US" sz="4000" dirty="0"/>
              <a:t>QUESTIONS?</a:t>
            </a:r>
          </a:p>
        </p:txBody>
      </p:sp>
      <p:sp>
        <p:nvSpPr>
          <p:cNvPr id="3" name="TextBox 2">
            <a:extLst>
              <a:ext uri="{FF2B5EF4-FFF2-40B4-BE49-F238E27FC236}">
                <a16:creationId xmlns:a16="http://schemas.microsoft.com/office/drawing/2014/main" xmlns="" id="{EAEAB197-A275-470B-8430-9382070FC086}"/>
              </a:ext>
            </a:extLst>
          </p:cNvPr>
          <p:cNvSpPr txBox="1"/>
          <p:nvPr/>
        </p:nvSpPr>
        <p:spPr>
          <a:xfrm>
            <a:off x="628650" y="3566775"/>
            <a:ext cx="4256293" cy="1015663"/>
          </a:xfrm>
          <a:prstGeom prst="rect">
            <a:avLst/>
          </a:prstGeom>
          <a:noFill/>
        </p:spPr>
        <p:txBody>
          <a:bodyPr wrap="none" rtlCol="0">
            <a:spAutoFit/>
          </a:bodyPr>
          <a:lstStyle/>
          <a:p>
            <a:r>
              <a:rPr lang="en-US" sz="2000" dirty="0">
                <a:solidFill>
                  <a:schemeClr val="bg1"/>
                </a:solidFill>
              </a:rPr>
              <a:t>Nicholas Joyce: </a:t>
            </a:r>
            <a:r>
              <a:rPr lang="en-US" sz="2000" dirty="0">
                <a:solidFill>
                  <a:schemeClr val="bg1"/>
                </a:solidFill>
                <a:hlinkClick r:id="rId2">
                  <a:extLst>
                    <a:ext uri="{A12FA001-AC4F-418D-AE19-62706E023703}">
                      <ahyp:hlinkClr xmlns:ahyp="http://schemas.microsoft.com/office/drawing/2018/hyperlinkcolor" xmlns="" val="tx"/>
                    </a:ext>
                  </a:extLst>
                </a:hlinkClick>
              </a:rPr>
              <a:t>joycen@usf.edu</a:t>
            </a:r>
            <a:endParaRPr lang="en-US" sz="2000" dirty="0">
              <a:solidFill>
                <a:schemeClr val="bg1"/>
              </a:solidFill>
            </a:endParaRPr>
          </a:p>
          <a:p>
            <a:r>
              <a:rPr lang="en-US" sz="2000" dirty="0">
                <a:solidFill>
                  <a:schemeClr val="bg1"/>
                </a:solidFill>
              </a:rPr>
              <a:t>Scott Strader: </a:t>
            </a:r>
            <a:r>
              <a:rPr lang="en-US" sz="2000" dirty="0" smtClean="0">
                <a:solidFill>
                  <a:schemeClr val="bg1"/>
                </a:solidFill>
                <a:hlinkClick r:id="rId3"/>
              </a:rPr>
              <a:t>scottstrader@usf.edu</a:t>
            </a:r>
            <a:endParaRPr lang="en-US" sz="2000" dirty="0" smtClean="0">
              <a:solidFill>
                <a:schemeClr val="bg1"/>
              </a:solidFill>
            </a:endParaRPr>
          </a:p>
          <a:p>
            <a:r>
              <a:rPr lang="en-US" sz="2000" dirty="0" smtClean="0">
                <a:solidFill>
                  <a:schemeClr val="bg1"/>
                </a:solidFill>
                <a:hlinkClick r:id="rId4"/>
              </a:rPr>
              <a:t>www.drnickjoyce.com</a:t>
            </a:r>
            <a:r>
              <a:rPr lang="en-US" sz="2000" dirty="0" smtClean="0">
                <a:solidFill>
                  <a:schemeClr val="bg1"/>
                </a:solidFill>
              </a:rPr>
              <a:t> </a:t>
            </a: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730652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9"/>
          <p:cNvSpPr/>
          <p:nvPr/>
        </p:nvSpPr>
        <p:spPr>
          <a:xfrm>
            <a:off x="2572050"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endParaRPr/>
          </a:p>
        </p:txBody>
      </p:sp>
      <p:sp>
        <p:nvSpPr>
          <p:cNvPr id="164" name="Google Shape;164;p29"/>
          <p:cNvSpPr txBox="1">
            <a:spLocks noGrp="1"/>
          </p:cNvSpPr>
          <p:nvPr>
            <p:ph type="ctrTitle" idx="4294967295"/>
          </p:nvPr>
        </p:nvSpPr>
        <p:spPr>
          <a:xfrm>
            <a:off x="2500790" y="3143951"/>
            <a:ext cx="41424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Creating a Tech Based Practice</a:t>
            </a:r>
            <a:endParaRPr sz="4800" dirty="0"/>
          </a:p>
        </p:txBody>
      </p:sp>
      <p:grpSp>
        <p:nvGrpSpPr>
          <p:cNvPr id="166" name="Google Shape;166;p29"/>
          <p:cNvGrpSpPr/>
          <p:nvPr/>
        </p:nvGrpSpPr>
        <p:grpSpPr>
          <a:xfrm>
            <a:off x="4212252" y="836318"/>
            <a:ext cx="702681" cy="1114048"/>
            <a:chOff x="6718575" y="2318625"/>
            <a:chExt cx="256950" cy="407375"/>
          </a:xfrm>
        </p:grpSpPr>
        <p:sp>
          <p:nvSpPr>
            <p:cNvPr id="167" name="Google Shape;167;p2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2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9" name="Google Shape;169;p2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2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2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2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2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29"/>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942188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2542557" y="67675"/>
            <a:ext cx="6476752"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Six Fundamental Questions</a:t>
            </a:r>
            <a:endParaRPr sz="3200" dirty="0"/>
          </a:p>
        </p:txBody>
      </p:sp>
      <p:sp>
        <p:nvSpPr>
          <p:cNvPr id="7" name="Google Shape;156;p28"/>
          <p:cNvSpPr txBox="1">
            <a:spLocks noGrp="1"/>
          </p:cNvSpPr>
          <p:nvPr>
            <p:ph type="body" idx="1"/>
          </p:nvPr>
        </p:nvSpPr>
        <p:spPr>
          <a:xfrm>
            <a:off x="2195799" y="701884"/>
            <a:ext cx="7013642" cy="4103385"/>
          </a:xfrm>
          <a:prstGeom prst="rect">
            <a:avLst/>
          </a:prstGeom>
        </p:spPr>
        <p:txBody>
          <a:bodyPr spcFirstLastPara="1" wrap="square" lIns="91425" tIns="91425" rIns="91425" bIns="91425" anchor="t" anchorCtr="0">
            <a:noAutofit/>
          </a:bodyPr>
          <a:lstStyle/>
          <a:p>
            <a:r>
              <a:rPr lang="en-US" sz="2600" dirty="0"/>
              <a:t>What clients/patients do you wish to serve?</a:t>
            </a:r>
          </a:p>
          <a:p>
            <a:r>
              <a:rPr lang="en-US" sz="2600" dirty="0"/>
              <a:t>What type of care do you wish to deliver?</a:t>
            </a:r>
          </a:p>
          <a:p>
            <a:r>
              <a:rPr lang="en-US" sz="2600" dirty="0"/>
              <a:t>Where will you be and where will your clients/patients be?</a:t>
            </a:r>
          </a:p>
          <a:p>
            <a:r>
              <a:rPr lang="en-US" sz="2600" dirty="0"/>
              <a:t>When will you connect with clients and patients?</a:t>
            </a:r>
          </a:p>
          <a:p>
            <a:r>
              <a:rPr lang="en-US" sz="2600" dirty="0"/>
              <a:t>How will you find new patients and how will you get paid?</a:t>
            </a:r>
          </a:p>
          <a:p>
            <a:r>
              <a:rPr lang="en-US" sz="2600" dirty="0"/>
              <a:t>Which technology vendor(s) will you use?</a:t>
            </a:r>
          </a:p>
          <a:p>
            <a:endParaRPr lang="en-US" dirty="0"/>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4829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91985" y="1469572"/>
            <a:ext cx="7405007" cy="3148804"/>
          </a:xfrm>
        </p:spPr>
        <p:txBody>
          <a:bodyPr/>
          <a:lstStyle/>
          <a:p>
            <a:pPr marL="101600" indent="0"/>
            <a:r>
              <a:rPr lang="en-US" dirty="0">
                <a:solidFill>
                  <a:schemeClr val="tx1"/>
                </a:solidFill>
              </a:rPr>
              <a:t>1. Discuss History and Current state of Telehealth in Therapy</a:t>
            </a:r>
          </a:p>
          <a:p>
            <a:pPr marL="101600" indent="0"/>
            <a:r>
              <a:rPr lang="en-US" dirty="0">
                <a:solidFill>
                  <a:schemeClr val="tx1"/>
                </a:solidFill>
              </a:rPr>
              <a:t>2. Explore unique aspects and outcomes of online therapy</a:t>
            </a:r>
          </a:p>
          <a:p>
            <a:pPr marL="101600" indent="0"/>
            <a:r>
              <a:rPr lang="en-US" dirty="0">
                <a:solidFill>
                  <a:schemeClr val="tx1"/>
                </a:solidFill>
              </a:rPr>
              <a:t>3. Discuss relevant ethical and legal issues</a:t>
            </a:r>
          </a:p>
          <a:p>
            <a:pPr marL="101600" indent="0"/>
            <a:r>
              <a:rPr lang="en-US" dirty="0">
                <a:solidFill>
                  <a:schemeClr val="tx1"/>
                </a:solidFill>
              </a:rPr>
              <a:t>4. Describe the process for creating a telehealth program at USF</a:t>
            </a:r>
          </a:p>
        </p:txBody>
      </p:sp>
      <p:sp>
        <p:nvSpPr>
          <p:cNvPr id="3" name="Title 2"/>
          <p:cNvSpPr>
            <a:spLocks noGrp="1"/>
          </p:cNvSpPr>
          <p:nvPr>
            <p:ph type="title"/>
          </p:nvPr>
        </p:nvSpPr>
        <p:spPr>
          <a:xfrm>
            <a:off x="587829" y="529375"/>
            <a:ext cx="8066314" cy="670775"/>
          </a:xfrm>
        </p:spPr>
        <p:txBody>
          <a:bodyPr/>
          <a:lstStyle/>
          <a:p>
            <a:r>
              <a:rPr lang="en-US" dirty="0">
                <a:solidFill>
                  <a:schemeClr val="tx1"/>
                </a:solidFill>
              </a:rPr>
              <a:t>Today’s Session</a:t>
            </a:r>
          </a:p>
        </p:txBody>
      </p:sp>
    </p:spTree>
    <p:extLst>
      <p:ext uri="{BB962C8B-B14F-4D97-AF65-F5344CB8AC3E}">
        <p14:creationId xmlns:p14="http://schemas.microsoft.com/office/powerpoint/2010/main" val="33828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2417865" y="53821"/>
            <a:ext cx="6850825"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Videoconferencing Pros and Cons</a:t>
            </a:r>
            <a:endParaRPr sz="3200" dirty="0"/>
          </a:p>
        </p:txBody>
      </p:sp>
      <p:sp>
        <p:nvSpPr>
          <p:cNvPr id="7" name="Google Shape;156;p28"/>
          <p:cNvSpPr txBox="1">
            <a:spLocks noGrp="1"/>
          </p:cNvSpPr>
          <p:nvPr>
            <p:ph type="body" idx="1"/>
          </p:nvPr>
        </p:nvSpPr>
        <p:spPr>
          <a:xfrm>
            <a:off x="2195799" y="701884"/>
            <a:ext cx="7013642" cy="4103385"/>
          </a:xfrm>
          <a:prstGeom prst="rect">
            <a:avLst/>
          </a:prstGeom>
        </p:spPr>
        <p:txBody>
          <a:bodyPr spcFirstLastPara="1" wrap="square" lIns="91425" tIns="91425" rIns="91425" bIns="91425" anchor="t" anchorCtr="0">
            <a:noAutofit/>
          </a:bodyPr>
          <a:lstStyle/>
          <a:p>
            <a:r>
              <a:rPr lang="en-US" sz="2400" dirty="0"/>
              <a:t>Warm in person vs cold tech encounters</a:t>
            </a:r>
          </a:p>
          <a:p>
            <a:r>
              <a:rPr lang="en-US" sz="2400" dirty="0" err="1"/>
              <a:t>Nilssen</a:t>
            </a:r>
            <a:r>
              <a:rPr lang="en-US" sz="2400" dirty="0"/>
              <a:t> survey of selecting a videoconferencing, ease of use was ranked as number one. </a:t>
            </a:r>
          </a:p>
          <a:p>
            <a:r>
              <a:rPr lang="en-US" sz="2400" dirty="0"/>
              <a:t>The keys to successful videoconferencing are:</a:t>
            </a:r>
          </a:p>
          <a:p>
            <a:pPr lvl="1"/>
            <a:r>
              <a:rPr lang="en-US" sz="2400" dirty="0"/>
              <a:t>Selecting adequate technologies</a:t>
            </a:r>
          </a:p>
          <a:p>
            <a:pPr lvl="1"/>
            <a:r>
              <a:rPr lang="en-US" sz="2400" dirty="0"/>
              <a:t>Making them available and convenient</a:t>
            </a:r>
          </a:p>
          <a:p>
            <a:pPr lvl="1"/>
            <a:r>
              <a:rPr lang="en-US" sz="2400" dirty="0"/>
              <a:t>The clinicians know how to use them.</a:t>
            </a:r>
          </a:p>
          <a:p>
            <a:pPr lvl="1"/>
            <a:r>
              <a:rPr lang="en-US" sz="2400" dirty="0"/>
              <a:t>The client/patient know how to use them</a:t>
            </a:r>
          </a:p>
          <a:p>
            <a:pPr lvl="1"/>
            <a:r>
              <a:rPr lang="en-US" sz="2400" dirty="0"/>
              <a:t>Applying good communication skills</a:t>
            </a:r>
          </a:p>
          <a:p>
            <a:endParaRPr lang="en-US" dirty="0"/>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58145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267600" y="757162"/>
            <a:ext cx="6966979" cy="4103385"/>
          </a:xfrm>
          <a:prstGeom prst="rect">
            <a:avLst/>
          </a:prstGeom>
        </p:spPr>
        <p:txBody>
          <a:bodyPr spcFirstLastPara="1" wrap="square" lIns="91425" tIns="91425" rIns="91425" bIns="91425" anchor="t" anchorCtr="0">
            <a:noAutofit/>
          </a:bodyPr>
          <a:lstStyle/>
          <a:p>
            <a:r>
              <a:rPr lang="en-US" sz="2400" dirty="0"/>
              <a:t>Research shows some professionals lose sight of their legal and ethical limits when engaging with such sites.</a:t>
            </a:r>
          </a:p>
          <a:p>
            <a:endParaRPr lang="en-US" sz="500" dirty="0"/>
          </a:p>
          <a:p>
            <a:r>
              <a:rPr lang="en-US" sz="2400" i="1" dirty="0"/>
              <a:t>One hundred forty-four tweets (3%) were categorized as unprofessional. Thirty-eight tweets (0.7%) represented potential patient privacy violations, 33 (0.6%) contained profanity, 14 (0.3%) included sexually explicit material, and 4 (0.1%) included discriminatory statements.  </a:t>
            </a:r>
          </a:p>
          <a:p>
            <a:pPr marL="114300" indent="0">
              <a:buNone/>
            </a:pPr>
            <a:r>
              <a:rPr lang="en-US" sz="2400" dirty="0"/>
              <a:t>				</a:t>
            </a:r>
            <a:r>
              <a:rPr lang="en-US" sz="1600" dirty="0"/>
              <a:t>(</a:t>
            </a:r>
            <a:r>
              <a:rPr lang="en-US" sz="1600" dirty="0" err="1"/>
              <a:t>Cretien</a:t>
            </a:r>
            <a:r>
              <a:rPr lang="en-US" sz="1600" dirty="0"/>
              <a:t> et al, 2010)</a:t>
            </a:r>
          </a:p>
          <a:p>
            <a:endParaRPr lang="en-US" sz="2400" dirty="0"/>
          </a:p>
        </p:txBody>
      </p:sp>
      <p:sp>
        <p:nvSpPr>
          <p:cNvPr id="9" name="Google Shape;157;p28"/>
          <p:cNvSpPr txBox="1">
            <a:spLocks noGrp="1"/>
          </p:cNvSpPr>
          <p:nvPr>
            <p:ph type="title"/>
          </p:nvPr>
        </p:nvSpPr>
        <p:spPr>
          <a:xfrm>
            <a:off x="2572035" y="123963"/>
            <a:ext cx="6571965"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t>Social Networking</a:t>
            </a:r>
            <a:endParaRPr sz="4000" dirty="0"/>
          </a:p>
        </p:txBody>
      </p:sp>
      <p:pic>
        <p:nvPicPr>
          <p:cNvPr id="2" name="Picture 1"/>
          <p:cNvPicPr>
            <a:picLocks noChangeAspect="1"/>
          </p:cNvPicPr>
          <p:nvPr/>
        </p:nvPicPr>
        <p:blipFill>
          <a:blip r:embed="rId4"/>
          <a:stretch>
            <a:fillRect/>
          </a:stretch>
        </p:blipFill>
        <p:spPr>
          <a:xfrm rot="10800000">
            <a:off x="7554672" y="123963"/>
            <a:ext cx="682079" cy="647398"/>
          </a:xfrm>
          <a:prstGeom prst="rect">
            <a:avLst/>
          </a:prstGeom>
        </p:spPr>
      </p:pic>
    </p:spTree>
    <p:extLst>
      <p:ext uri="{BB962C8B-B14F-4D97-AF65-F5344CB8AC3E}">
        <p14:creationId xmlns:p14="http://schemas.microsoft.com/office/powerpoint/2010/main" val="295480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9"/>
          <p:cNvSpPr/>
          <p:nvPr/>
        </p:nvSpPr>
        <p:spPr>
          <a:xfrm>
            <a:off x="2572050"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endParaRPr/>
          </a:p>
        </p:txBody>
      </p:sp>
      <p:sp>
        <p:nvSpPr>
          <p:cNvPr id="164" name="Google Shape;164;p29"/>
          <p:cNvSpPr txBox="1">
            <a:spLocks noGrp="1"/>
          </p:cNvSpPr>
          <p:nvPr>
            <p:ph type="ctrTitle" idx="4294967295"/>
          </p:nvPr>
        </p:nvSpPr>
        <p:spPr>
          <a:xfrm>
            <a:off x="2492382" y="2700605"/>
            <a:ext cx="41424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Efficacy and Results</a:t>
            </a:r>
            <a:endParaRPr sz="4800" dirty="0"/>
          </a:p>
        </p:txBody>
      </p:sp>
      <p:grpSp>
        <p:nvGrpSpPr>
          <p:cNvPr id="166" name="Google Shape;166;p29"/>
          <p:cNvGrpSpPr/>
          <p:nvPr/>
        </p:nvGrpSpPr>
        <p:grpSpPr>
          <a:xfrm>
            <a:off x="4212252" y="836318"/>
            <a:ext cx="702681" cy="1114048"/>
            <a:chOff x="6718575" y="2318625"/>
            <a:chExt cx="256950" cy="407375"/>
          </a:xfrm>
        </p:grpSpPr>
        <p:sp>
          <p:nvSpPr>
            <p:cNvPr id="167" name="Google Shape;167;p2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2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9" name="Google Shape;169;p2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2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2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2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2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29"/>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5" name="Google Shape;175;p29"/>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52</a:t>
            </a:fld>
            <a:endParaRPr/>
          </a:p>
        </p:txBody>
      </p:sp>
    </p:spTree>
    <p:extLst>
      <p:ext uri="{BB962C8B-B14F-4D97-AF65-F5344CB8AC3E}">
        <p14:creationId xmlns:p14="http://schemas.microsoft.com/office/powerpoint/2010/main" val="1643998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2FF"/>
        </a:solidFill>
        <a:effectLst/>
      </p:bgPr>
    </p:bg>
    <p:spTree>
      <p:nvGrpSpPr>
        <p:cNvPr id="1" name="Shape 455"/>
        <p:cNvGrpSpPr/>
        <p:nvPr/>
      </p:nvGrpSpPr>
      <p:grpSpPr>
        <a:xfrm>
          <a:off x="0" y="0"/>
          <a:ext cx="0" cy="0"/>
          <a:chOff x="0" y="0"/>
          <a:chExt cx="0" cy="0"/>
        </a:xfrm>
      </p:grpSpPr>
      <p:sp>
        <p:nvSpPr>
          <p:cNvPr id="457" name="Google Shape;457;p47"/>
          <p:cNvSpPr txBox="1">
            <a:spLocks noGrp="1"/>
          </p:cNvSpPr>
          <p:nvPr>
            <p:ph type="body" idx="4294967295"/>
          </p:nvPr>
        </p:nvSpPr>
        <p:spPr>
          <a:xfrm>
            <a:off x="350193" y="86941"/>
            <a:ext cx="8307421" cy="910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FFFFFF"/>
                </a:solidFill>
                <a:latin typeface="Muli"/>
                <a:ea typeface="Muli"/>
                <a:cs typeface="Muli"/>
                <a:sym typeface="Muli"/>
              </a:rPr>
              <a:t>RCT Study</a:t>
            </a:r>
          </a:p>
          <a:p>
            <a:pPr marL="0" lvl="0" indent="0" algn="ctr">
              <a:buNone/>
            </a:pPr>
            <a:r>
              <a:rPr lang="pl-PL" dirty="0"/>
              <a:t>Griffiths and Christensen (2006) </a:t>
            </a:r>
          </a:p>
        </p:txBody>
      </p:sp>
      <p:sp>
        <p:nvSpPr>
          <p:cNvPr id="3" name="TextBox 2"/>
          <p:cNvSpPr txBox="1"/>
          <p:nvPr/>
        </p:nvSpPr>
        <p:spPr>
          <a:xfrm>
            <a:off x="400160" y="1477754"/>
            <a:ext cx="8064968" cy="1400383"/>
          </a:xfrm>
          <a:prstGeom prst="rect">
            <a:avLst/>
          </a:prstGeom>
          <a:noFill/>
        </p:spPr>
        <p:txBody>
          <a:bodyPr wrap="square" rtlCol="0">
            <a:spAutoFit/>
          </a:bodyPr>
          <a:lstStyle/>
          <a:p>
            <a:pPr marL="457200" indent="-342900">
              <a:buClr>
                <a:srgbClr val="FFFFFF"/>
              </a:buClr>
              <a:buSzPts val="1800"/>
              <a:buFont typeface="Muli"/>
              <a:buChar char="➜"/>
            </a:pPr>
            <a:r>
              <a:rPr lang="en-US" sz="2000" dirty="0">
                <a:solidFill>
                  <a:srgbClr val="FFFFFF"/>
                </a:solidFill>
                <a:latin typeface="Muli"/>
                <a:sym typeface="Muli"/>
              </a:rPr>
              <a:t>Griffiths and Christensen (2006) 15 RCTs of online self help</a:t>
            </a:r>
          </a:p>
          <a:p>
            <a:pPr marL="457200" indent="-342900">
              <a:buClr>
                <a:srgbClr val="FFFFFF"/>
              </a:buClr>
              <a:buSzPts val="1800"/>
              <a:buFont typeface="Muli"/>
              <a:buChar char="➜"/>
            </a:pPr>
            <a:r>
              <a:rPr lang="en-US" sz="2000" dirty="0">
                <a:solidFill>
                  <a:srgbClr val="FFFFFF"/>
                </a:solidFill>
                <a:latin typeface="Muli"/>
                <a:sym typeface="Muli"/>
              </a:rPr>
              <a:t>Results: </a:t>
            </a:r>
          </a:p>
          <a:p>
            <a:pPr marL="457200" indent="-342900">
              <a:buClr>
                <a:srgbClr val="FFFFFF"/>
              </a:buClr>
              <a:buSzPts val="1800"/>
              <a:buFont typeface="Muli"/>
              <a:buChar char="➜"/>
            </a:pPr>
            <a:endParaRPr lang="en-US" sz="2000" dirty="0">
              <a:solidFill>
                <a:srgbClr val="FFFFFF"/>
              </a:solidFill>
              <a:latin typeface="Muli"/>
              <a:sym typeface="Muli"/>
            </a:endParaRPr>
          </a:p>
          <a:p>
            <a:pPr marL="114300">
              <a:buClr>
                <a:srgbClr val="FFFFFF"/>
              </a:buClr>
              <a:buSzPts val="1800"/>
            </a:pPr>
            <a:endParaRPr lang="en-US" sz="500" dirty="0">
              <a:solidFill>
                <a:srgbClr val="FFFFFF"/>
              </a:solidFill>
              <a:latin typeface="Muli"/>
              <a:sym typeface="Muli"/>
            </a:endParaRPr>
          </a:p>
          <a:p>
            <a:pPr marL="114300">
              <a:buClr>
                <a:srgbClr val="FFFFFF"/>
              </a:buClr>
              <a:buSzPts val="1800"/>
            </a:pPr>
            <a:endParaRPr lang="en-US" sz="2000" dirty="0">
              <a:solidFill>
                <a:srgbClr val="FFFFFF"/>
              </a:solidFill>
              <a:latin typeface="Muli"/>
              <a:sym typeface="Muli"/>
            </a:endParaRPr>
          </a:p>
        </p:txBody>
      </p:sp>
      <p:sp>
        <p:nvSpPr>
          <p:cNvPr id="6" name="Google Shape;341;p40"/>
          <p:cNvSpPr txBox="1">
            <a:spLocks/>
          </p:cNvSpPr>
          <p:nvPr/>
        </p:nvSpPr>
        <p:spPr>
          <a:xfrm>
            <a:off x="2603177" y="1977864"/>
            <a:ext cx="7772400" cy="89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1pPr>
            <a:lvl2pPr marR="0" lvl="1"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2pPr>
            <a:lvl3pPr marR="0" lvl="2"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3pPr>
            <a:lvl4pPr marR="0" lvl="3"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4pPr>
            <a:lvl5pPr marR="0" lvl="4"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5pPr>
            <a:lvl6pPr marR="0" lvl="5"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6pPr>
            <a:lvl7pPr marR="0" lvl="6"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7pPr>
            <a:lvl8pPr marR="0" lvl="7"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8pPr>
            <a:lvl9pPr marR="0" lvl="8"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9pPr>
          </a:lstStyle>
          <a:p>
            <a:r>
              <a:rPr lang="en" sz="7200" dirty="0"/>
              <a:t>Thirteen</a:t>
            </a:r>
          </a:p>
        </p:txBody>
      </p:sp>
      <p:sp>
        <p:nvSpPr>
          <p:cNvPr id="7" name="Google Shape;342;p40"/>
          <p:cNvSpPr txBox="1">
            <a:spLocks/>
          </p:cNvSpPr>
          <p:nvPr/>
        </p:nvSpPr>
        <p:spPr>
          <a:xfrm>
            <a:off x="2805002" y="2999130"/>
            <a:ext cx="7772400" cy="46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FFFFFF"/>
                </a:solidFill>
                <a:latin typeface="Muli"/>
                <a:ea typeface="Muli"/>
                <a:cs typeface="Muli"/>
                <a:sym typeface="Muli"/>
              </a:rPr>
              <a:t>had least one positive outcome</a:t>
            </a:r>
          </a:p>
        </p:txBody>
      </p:sp>
      <p:grpSp>
        <p:nvGrpSpPr>
          <p:cNvPr id="8" name="Google Shape;580;p51"/>
          <p:cNvGrpSpPr/>
          <p:nvPr/>
        </p:nvGrpSpPr>
        <p:grpSpPr>
          <a:xfrm>
            <a:off x="7672050" y="3706040"/>
            <a:ext cx="1131970" cy="1197836"/>
            <a:chOff x="5290150" y="1636700"/>
            <a:chExt cx="425025" cy="429875"/>
          </a:xfrm>
        </p:grpSpPr>
        <p:sp>
          <p:nvSpPr>
            <p:cNvPr id="9" name="Google Shape;581;p51"/>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p51"/>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102392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2FF"/>
        </a:solidFill>
        <a:effectLst/>
      </p:bgPr>
    </p:bg>
    <p:spTree>
      <p:nvGrpSpPr>
        <p:cNvPr id="1" name="Shape 455"/>
        <p:cNvGrpSpPr/>
        <p:nvPr/>
      </p:nvGrpSpPr>
      <p:grpSpPr>
        <a:xfrm>
          <a:off x="0" y="0"/>
          <a:ext cx="0" cy="0"/>
          <a:chOff x="0" y="0"/>
          <a:chExt cx="0" cy="0"/>
        </a:xfrm>
      </p:grpSpPr>
      <p:sp>
        <p:nvSpPr>
          <p:cNvPr id="457" name="Google Shape;457;p47"/>
          <p:cNvSpPr txBox="1">
            <a:spLocks noGrp="1"/>
          </p:cNvSpPr>
          <p:nvPr>
            <p:ph type="body" idx="4294967295"/>
          </p:nvPr>
        </p:nvSpPr>
        <p:spPr>
          <a:xfrm>
            <a:off x="350191" y="32733"/>
            <a:ext cx="8307421" cy="910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FFFFFF"/>
                </a:solidFill>
                <a:latin typeface="Muli"/>
                <a:ea typeface="Muli"/>
                <a:cs typeface="Muli"/>
                <a:sym typeface="Muli"/>
              </a:rPr>
              <a:t>Additional Studies</a:t>
            </a:r>
          </a:p>
        </p:txBody>
      </p:sp>
      <p:sp>
        <p:nvSpPr>
          <p:cNvPr id="7" name="Rectangle 6"/>
          <p:cNvSpPr/>
          <p:nvPr/>
        </p:nvSpPr>
        <p:spPr>
          <a:xfrm>
            <a:off x="200891" y="877999"/>
            <a:ext cx="8728364" cy="4124206"/>
          </a:xfrm>
          <a:prstGeom prst="rect">
            <a:avLst/>
          </a:prstGeom>
        </p:spPr>
        <p:txBody>
          <a:bodyPr wrap="square">
            <a:spAutoFit/>
          </a:bodyPr>
          <a:lstStyle/>
          <a:p>
            <a:pPr marL="457200" lvl="0" indent="-342900">
              <a:buClr>
                <a:srgbClr val="FFFFFF"/>
              </a:buClr>
              <a:buSzPts val="1800"/>
              <a:buFont typeface="Muli"/>
              <a:buChar char="➜"/>
            </a:pPr>
            <a:r>
              <a:rPr lang="en-US" sz="2400" b="1" dirty="0">
                <a:solidFill>
                  <a:srgbClr val="FFFFFF"/>
                </a:solidFill>
                <a:latin typeface="Muli"/>
                <a:sym typeface="Muli"/>
              </a:rPr>
              <a:t>Backhaus et al (2012) lit review </a:t>
            </a:r>
            <a:r>
              <a:rPr lang="en-US" sz="2000" dirty="0">
                <a:solidFill>
                  <a:srgbClr val="FFFFFF"/>
                </a:solidFill>
                <a:latin typeface="Muli"/>
                <a:sym typeface="Muli"/>
              </a:rPr>
              <a:t>showed videoconferencing psychotherapy is feasible, it has been used in a variety of therapeutic formats and with diverse populations, is generally associated with good user satisfaction, and has similar clinical outcomes of traditional psychotherapy </a:t>
            </a:r>
          </a:p>
          <a:p>
            <a:pPr marL="457200" lvl="0" indent="-342900">
              <a:buClr>
                <a:srgbClr val="FFFFFF"/>
              </a:buClr>
              <a:buSzPts val="1800"/>
              <a:buFont typeface="Muli"/>
              <a:buChar char="➜"/>
            </a:pPr>
            <a:endParaRPr lang="en-US" sz="500" dirty="0">
              <a:solidFill>
                <a:srgbClr val="FFFFFF"/>
              </a:solidFill>
              <a:latin typeface="Muli"/>
              <a:sym typeface="Muli"/>
            </a:endParaRPr>
          </a:p>
          <a:p>
            <a:pPr marL="457200" lvl="0" indent="-342900">
              <a:buClr>
                <a:srgbClr val="FFFFFF"/>
              </a:buClr>
              <a:buSzPts val="1800"/>
              <a:buFont typeface="Muli"/>
              <a:buChar char="➜"/>
            </a:pPr>
            <a:r>
              <a:rPr lang="en-US" sz="2400" b="1" dirty="0" err="1">
                <a:solidFill>
                  <a:srgbClr val="FFFFFF"/>
                </a:solidFill>
                <a:latin typeface="Muli"/>
                <a:sym typeface="Muli"/>
              </a:rPr>
              <a:t>Hilty</a:t>
            </a:r>
            <a:r>
              <a:rPr lang="en-US" sz="2400" b="1" dirty="0">
                <a:solidFill>
                  <a:srgbClr val="FFFFFF"/>
                </a:solidFill>
                <a:latin typeface="Muli"/>
                <a:sym typeface="Muli"/>
              </a:rPr>
              <a:t> et al (2013) meta analysis </a:t>
            </a:r>
            <a:r>
              <a:rPr lang="en-US" sz="2000" dirty="0">
                <a:solidFill>
                  <a:srgbClr val="FFFFFF"/>
                </a:solidFill>
                <a:latin typeface="Muli"/>
                <a:sym typeface="Muli"/>
              </a:rPr>
              <a:t>concluded that </a:t>
            </a:r>
            <a:r>
              <a:rPr lang="en-US" sz="2000" dirty="0" err="1">
                <a:solidFill>
                  <a:srgbClr val="FFFFFF"/>
                </a:solidFill>
                <a:latin typeface="Muli"/>
                <a:sym typeface="Muli"/>
              </a:rPr>
              <a:t>telebehavioral</a:t>
            </a:r>
            <a:r>
              <a:rPr lang="en-US" sz="2000" dirty="0">
                <a:solidFill>
                  <a:srgbClr val="FFFFFF"/>
                </a:solidFill>
                <a:latin typeface="Muli"/>
                <a:sym typeface="Muli"/>
              </a:rPr>
              <a:t> health is effective and increases access to care</a:t>
            </a:r>
          </a:p>
          <a:p>
            <a:pPr marL="457200" lvl="0" indent="-342900">
              <a:buClr>
                <a:srgbClr val="FFFFFF"/>
              </a:buClr>
              <a:buSzPts val="1800"/>
              <a:buFont typeface="Muli"/>
              <a:buChar char="➜"/>
            </a:pPr>
            <a:endParaRPr lang="en-US" sz="500" dirty="0">
              <a:solidFill>
                <a:srgbClr val="FFFFFF"/>
              </a:solidFill>
              <a:latin typeface="Muli"/>
              <a:sym typeface="Muli"/>
            </a:endParaRPr>
          </a:p>
          <a:p>
            <a:pPr marL="457200" lvl="0" indent="-342900">
              <a:buClr>
                <a:srgbClr val="FFFFFF"/>
              </a:buClr>
              <a:buSzPts val="1800"/>
              <a:buFont typeface="Muli"/>
              <a:buChar char="➜"/>
            </a:pPr>
            <a:r>
              <a:rPr lang="en-US" sz="2400" b="1" dirty="0">
                <a:solidFill>
                  <a:srgbClr val="FFFFFF"/>
                </a:solidFill>
                <a:latin typeface="Muli"/>
                <a:sym typeface="Muli"/>
              </a:rPr>
              <a:t>ATA Guidelines (2013) </a:t>
            </a:r>
            <a:r>
              <a:rPr lang="en-US" sz="2000" dirty="0">
                <a:solidFill>
                  <a:srgbClr val="FFFFFF"/>
                </a:solidFill>
                <a:latin typeface="Muli"/>
                <a:sym typeface="Muli"/>
              </a:rPr>
              <a:t>indicated</a:t>
            </a:r>
            <a:r>
              <a:rPr lang="en-US" sz="2000" b="1" dirty="0">
                <a:solidFill>
                  <a:srgbClr val="FFFFFF"/>
                </a:solidFill>
                <a:latin typeface="Muli"/>
                <a:sym typeface="Muli"/>
              </a:rPr>
              <a:t> </a:t>
            </a:r>
            <a:r>
              <a:rPr lang="en-US" sz="2000" dirty="0">
                <a:solidFill>
                  <a:srgbClr val="FFFFFF"/>
                </a:solidFill>
                <a:latin typeface="Muli"/>
                <a:sym typeface="Muli"/>
              </a:rPr>
              <a:t>no studies have identified any patient subgroup that does not benefit from or is harmed by, mental health care provided through remote videoconferencing. Recent large randomized controlled trials demonstrate the effectiveness of </a:t>
            </a:r>
            <a:r>
              <a:rPr lang="en-US" sz="2000" dirty="0" err="1">
                <a:solidFill>
                  <a:srgbClr val="FFFFFF"/>
                </a:solidFill>
                <a:latin typeface="Muli"/>
                <a:sym typeface="Muli"/>
              </a:rPr>
              <a:t>telemental</a:t>
            </a:r>
            <a:r>
              <a:rPr lang="en-US" sz="2000" dirty="0">
                <a:solidFill>
                  <a:srgbClr val="FFFFFF"/>
                </a:solidFill>
                <a:latin typeface="Muli"/>
                <a:sym typeface="Muli"/>
              </a:rPr>
              <a:t> with many smaller trials also supporting this conclusion.</a:t>
            </a:r>
          </a:p>
        </p:txBody>
      </p:sp>
      <p:pic>
        <p:nvPicPr>
          <p:cNvPr id="8" name="Picture 7"/>
          <p:cNvPicPr>
            <a:picLocks noChangeAspect="1"/>
          </p:cNvPicPr>
          <p:nvPr/>
        </p:nvPicPr>
        <p:blipFill>
          <a:blip r:embed="rId3"/>
          <a:stretch>
            <a:fillRect/>
          </a:stretch>
        </p:blipFill>
        <p:spPr>
          <a:xfrm>
            <a:off x="7857155" y="157865"/>
            <a:ext cx="672515" cy="660717"/>
          </a:xfrm>
          <a:prstGeom prst="rect">
            <a:avLst/>
          </a:prstGeom>
        </p:spPr>
      </p:pic>
    </p:spTree>
    <p:extLst>
      <p:ext uri="{BB962C8B-B14F-4D97-AF65-F5344CB8AC3E}">
        <p14:creationId xmlns:p14="http://schemas.microsoft.com/office/powerpoint/2010/main" val="446323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2FF"/>
        </a:solidFill>
        <a:effectLst/>
      </p:bgPr>
    </p:bg>
    <p:spTree>
      <p:nvGrpSpPr>
        <p:cNvPr id="1" name="Shape 455"/>
        <p:cNvGrpSpPr/>
        <p:nvPr/>
      </p:nvGrpSpPr>
      <p:grpSpPr>
        <a:xfrm>
          <a:off x="0" y="0"/>
          <a:ext cx="0" cy="0"/>
          <a:chOff x="0" y="0"/>
          <a:chExt cx="0" cy="0"/>
        </a:xfrm>
      </p:grpSpPr>
      <p:sp>
        <p:nvSpPr>
          <p:cNvPr id="457" name="Google Shape;457;p47"/>
          <p:cNvSpPr txBox="1">
            <a:spLocks noGrp="1"/>
          </p:cNvSpPr>
          <p:nvPr>
            <p:ph type="body" idx="4294967295"/>
          </p:nvPr>
        </p:nvSpPr>
        <p:spPr>
          <a:xfrm>
            <a:off x="350191" y="32733"/>
            <a:ext cx="8307421" cy="9109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FFFFFF"/>
                </a:solidFill>
                <a:latin typeface="Muli"/>
                <a:ea typeface="Muli"/>
                <a:cs typeface="Muli"/>
                <a:sym typeface="Muli"/>
              </a:rPr>
              <a:t>Research on the Therapeutic Relationship</a:t>
            </a:r>
          </a:p>
        </p:txBody>
      </p:sp>
      <p:sp>
        <p:nvSpPr>
          <p:cNvPr id="5" name="TextBox 4"/>
          <p:cNvSpPr txBox="1"/>
          <p:nvPr/>
        </p:nvSpPr>
        <p:spPr>
          <a:xfrm>
            <a:off x="214746" y="798244"/>
            <a:ext cx="8082648" cy="5278368"/>
          </a:xfrm>
          <a:prstGeom prst="rect">
            <a:avLst/>
          </a:prstGeom>
          <a:noFill/>
        </p:spPr>
        <p:txBody>
          <a:bodyPr wrap="square" rtlCol="0">
            <a:spAutoFit/>
          </a:bodyPr>
          <a:lstStyle/>
          <a:p>
            <a:pPr marL="457200" lvl="0" indent="-342900">
              <a:buClr>
                <a:srgbClr val="FFFFFF"/>
              </a:buClr>
              <a:buSzPts val="1800"/>
              <a:buFont typeface="Muli"/>
              <a:buChar char="➜"/>
            </a:pPr>
            <a:r>
              <a:rPr lang="en-US" sz="2000" dirty="0">
                <a:solidFill>
                  <a:srgbClr val="FFFFFF"/>
                </a:solidFill>
                <a:latin typeface="Muli"/>
                <a:sym typeface="Muli"/>
              </a:rPr>
              <a:t>The heart of common factors approaches is the importance of the working alliance (</a:t>
            </a:r>
            <a:r>
              <a:rPr lang="en-US" sz="2000" b="1" dirty="0">
                <a:solidFill>
                  <a:srgbClr val="FFFFFF"/>
                </a:solidFill>
                <a:latin typeface="Muli"/>
                <a:sym typeface="Muli"/>
              </a:rPr>
              <a:t>Duncan, Miller, </a:t>
            </a:r>
            <a:r>
              <a:rPr lang="en-US" sz="2000" b="1" dirty="0" err="1">
                <a:solidFill>
                  <a:srgbClr val="FFFFFF"/>
                </a:solidFill>
                <a:latin typeface="Muli"/>
                <a:sym typeface="Muli"/>
              </a:rPr>
              <a:t>Wampold</a:t>
            </a:r>
            <a:r>
              <a:rPr lang="en-US" sz="2000" b="1" dirty="0">
                <a:solidFill>
                  <a:srgbClr val="FFFFFF"/>
                </a:solidFill>
                <a:latin typeface="Muli"/>
                <a:sym typeface="Muli"/>
              </a:rPr>
              <a:t>, &amp; Hubble, 2010</a:t>
            </a:r>
            <a:r>
              <a:rPr lang="en-US" sz="2000" dirty="0">
                <a:solidFill>
                  <a:srgbClr val="FFFFFF"/>
                </a:solidFill>
                <a:latin typeface="Muli"/>
                <a:sym typeface="Muli"/>
              </a:rPr>
              <a:t>).</a:t>
            </a:r>
          </a:p>
          <a:p>
            <a:pPr marL="457200" lvl="0" indent="-342900">
              <a:buClr>
                <a:srgbClr val="FFFFFF"/>
              </a:buClr>
              <a:buSzPts val="1800"/>
              <a:buFont typeface="Muli"/>
              <a:buChar char="➜"/>
            </a:pPr>
            <a:endParaRPr lang="en-US" sz="500" dirty="0">
              <a:solidFill>
                <a:srgbClr val="FFFFFF"/>
              </a:solidFill>
              <a:latin typeface="Muli"/>
              <a:sym typeface="Muli"/>
            </a:endParaRPr>
          </a:p>
          <a:p>
            <a:pPr marL="457200" lvl="0" indent="-342900">
              <a:buClr>
                <a:srgbClr val="FFFFFF"/>
              </a:buClr>
              <a:buSzPts val="1800"/>
              <a:buFont typeface="Muli"/>
              <a:buChar char="➜"/>
            </a:pPr>
            <a:r>
              <a:rPr lang="en-US" sz="2000" b="1" dirty="0">
                <a:solidFill>
                  <a:srgbClr val="FFFFFF"/>
                </a:solidFill>
                <a:latin typeface="Muli"/>
                <a:sym typeface="Muli"/>
              </a:rPr>
              <a:t>Day and Schneider (2002)</a:t>
            </a:r>
            <a:r>
              <a:rPr lang="en-US" sz="2000" dirty="0">
                <a:solidFill>
                  <a:srgbClr val="FFFFFF"/>
                </a:solidFill>
                <a:latin typeface="Muli"/>
                <a:sym typeface="Muli"/>
              </a:rPr>
              <a:t> randomized 91 clients into face-to-face, audio, and videoconferencing conditions of 5 sessions CBT therapy.</a:t>
            </a:r>
          </a:p>
          <a:p>
            <a:pPr marL="914400" lvl="1" indent="-342900">
              <a:buClr>
                <a:srgbClr val="FFFFFF"/>
              </a:buClr>
              <a:buSzPts val="1800"/>
              <a:buFont typeface="Muli"/>
              <a:buChar char="○"/>
            </a:pPr>
            <a:r>
              <a:rPr lang="en-US" sz="1800" dirty="0">
                <a:solidFill>
                  <a:srgbClr val="FFFFFF"/>
                </a:solidFill>
                <a:latin typeface="Muli"/>
                <a:sym typeface="Muli"/>
              </a:rPr>
              <a:t>Working Alliance Vanderbilt Psychotherapy Process Scale </a:t>
            </a:r>
          </a:p>
          <a:p>
            <a:pPr marL="914400" lvl="1" indent="-342900">
              <a:buClr>
                <a:srgbClr val="FFFFFF"/>
              </a:buClr>
              <a:buSzPts val="1800"/>
              <a:buFont typeface="Muli"/>
              <a:buChar char="○"/>
            </a:pPr>
            <a:r>
              <a:rPr lang="en-US" sz="1800" dirty="0">
                <a:solidFill>
                  <a:srgbClr val="FFFFFF"/>
                </a:solidFill>
                <a:latin typeface="Muli"/>
                <a:sym typeface="Muli"/>
              </a:rPr>
              <a:t>Audio (M = 4.15) and video (M = 4.19) conditions had more client participation than did the face-to-face condition (M = 3.99).</a:t>
            </a:r>
          </a:p>
          <a:p>
            <a:pPr marL="914400" lvl="1" indent="-342900">
              <a:buClr>
                <a:srgbClr val="FFFFFF"/>
              </a:buClr>
              <a:buSzPts val="1800"/>
              <a:buFont typeface="Muli"/>
              <a:buChar char="○"/>
            </a:pPr>
            <a:endParaRPr lang="en-US" sz="500" dirty="0">
              <a:solidFill>
                <a:srgbClr val="FFFFFF"/>
              </a:solidFill>
              <a:latin typeface="Muli"/>
              <a:sym typeface="Muli"/>
            </a:endParaRPr>
          </a:p>
          <a:p>
            <a:pPr marL="457200" lvl="0" indent="-342900">
              <a:buClr>
                <a:srgbClr val="FFFFFF"/>
              </a:buClr>
              <a:buSzPts val="1800"/>
              <a:buFont typeface="Muli"/>
              <a:buChar char="➜"/>
            </a:pPr>
            <a:r>
              <a:rPr lang="en-US" sz="2000" b="1" dirty="0">
                <a:solidFill>
                  <a:srgbClr val="FFFFFF"/>
                </a:solidFill>
                <a:latin typeface="Muli"/>
                <a:sym typeface="Muli"/>
              </a:rPr>
              <a:t>Prado and Meyer (2004) </a:t>
            </a:r>
            <a:r>
              <a:rPr lang="en-US" sz="2000" dirty="0">
                <a:solidFill>
                  <a:srgbClr val="FFFFFF"/>
                </a:solidFill>
                <a:latin typeface="Muli"/>
                <a:sym typeface="Muli"/>
              </a:rPr>
              <a:t>Brazil online WAI scores similar to f2f</a:t>
            </a:r>
          </a:p>
          <a:p>
            <a:pPr marL="457200" lvl="0" indent="-342900">
              <a:buClr>
                <a:srgbClr val="FFFFFF"/>
              </a:buClr>
              <a:buSzPts val="1800"/>
              <a:buFont typeface="Muli"/>
              <a:buChar char="➜"/>
            </a:pPr>
            <a:endParaRPr lang="en-US" sz="500" dirty="0">
              <a:solidFill>
                <a:srgbClr val="FFFFFF"/>
              </a:solidFill>
              <a:latin typeface="Muli"/>
              <a:sym typeface="Muli"/>
            </a:endParaRPr>
          </a:p>
          <a:p>
            <a:pPr marL="457200" lvl="0" indent="-342900">
              <a:buClr>
                <a:srgbClr val="FFFFFF"/>
              </a:buClr>
              <a:buSzPts val="1800"/>
              <a:buFont typeface="Muli"/>
              <a:buChar char="➜"/>
            </a:pPr>
            <a:r>
              <a:rPr lang="en-US" sz="2000" b="1" dirty="0">
                <a:solidFill>
                  <a:srgbClr val="FFFFFF"/>
                </a:solidFill>
                <a:latin typeface="Muli"/>
                <a:sym typeface="Muli"/>
              </a:rPr>
              <a:t>Cook and Doyle (2002) </a:t>
            </a:r>
            <a:r>
              <a:rPr lang="en-US" sz="2000" dirty="0">
                <a:solidFill>
                  <a:srgbClr val="FFFFFF"/>
                </a:solidFill>
                <a:latin typeface="Muli"/>
                <a:sym typeface="Muli"/>
              </a:rPr>
              <a:t>compared online clients’ WAI scores to validation sample. Online had higher Bond and Composite score, no differences in Bond</a:t>
            </a:r>
          </a:p>
          <a:p>
            <a:pPr marL="457200" lvl="0" indent="-342900">
              <a:buClr>
                <a:srgbClr val="FFFFFF"/>
              </a:buClr>
              <a:buSzPts val="1800"/>
              <a:buFont typeface="Muli"/>
              <a:buChar char="➜"/>
            </a:pPr>
            <a:endParaRPr lang="en-US" sz="2400" dirty="0">
              <a:solidFill>
                <a:srgbClr val="FFFFFF"/>
              </a:solidFill>
              <a:latin typeface="Muli"/>
              <a:sym typeface="Muli"/>
            </a:endParaRPr>
          </a:p>
          <a:p>
            <a:pPr marL="457200" lvl="0" indent="-342900">
              <a:buClr>
                <a:srgbClr val="FFFFFF"/>
              </a:buClr>
              <a:buSzPts val="1800"/>
              <a:buFont typeface="Muli"/>
              <a:buChar char="➜"/>
            </a:pPr>
            <a:endParaRPr lang="en-US" sz="2400" dirty="0">
              <a:solidFill>
                <a:srgbClr val="FFFFFF"/>
              </a:solidFill>
              <a:latin typeface="Muli"/>
              <a:sym typeface="Muli"/>
            </a:endParaRPr>
          </a:p>
          <a:p>
            <a:pPr marL="571500" lvl="1">
              <a:buClr>
                <a:srgbClr val="FFFFFF"/>
              </a:buClr>
              <a:buSzPts val="1800"/>
            </a:pPr>
            <a:endParaRPr lang="en-US" sz="2000" dirty="0">
              <a:solidFill>
                <a:srgbClr val="FFFFFF"/>
              </a:solidFill>
              <a:latin typeface="Muli"/>
              <a:sym typeface="Muli"/>
            </a:endParaRPr>
          </a:p>
        </p:txBody>
      </p:sp>
    </p:spTree>
    <p:extLst>
      <p:ext uri="{BB962C8B-B14F-4D97-AF65-F5344CB8AC3E}">
        <p14:creationId xmlns:p14="http://schemas.microsoft.com/office/powerpoint/2010/main" val="1216363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2"/>
        <p:cNvGrpSpPr/>
        <p:nvPr/>
      </p:nvGrpSpPr>
      <p:grpSpPr>
        <a:xfrm>
          <a:off x="0" y="0"/>
          <a:ext cx="0" cy="0"/>
          <a:chOff x="0" y="0"/>
          <a:chExt cx="0" cy="0"/>
        </a:xfrm>
      </p:grpSpPr>
      <p:pic>
        <p:nvPicPr>
          <p:cNvPr id="333" name="Google Shape;333;p39" descr="DeathToStock7.jpg"/>
          <p:cNvPicPr preferRelativeResize="0"/>
          <p:nvPr/>
        </p:nvPicPr>
        <p:blipFill>
          <a:blip r:embed="rId3">
            <a:alphaModFix amt="20000"/>
          </a:blip>
          <a:stretch>
            <a:fillRect/>
          </a:stretch>
        </p:blipFill>
        <p:spPr>
          <a:xfrm>
            <a:off x="0" y="0"/>
            <a:ext cx="9144000" cy="5143500"/>
          </a:xfrm>
          <a:prstGeom prst="rect">
            <a:avLst/>
          </a:prstGeom>
          <a:noFill/>
          <a:ln>
            <a:noFill/>
          </a:ln>
        </p:spPr>
      </p:pic>
      <p:sp>
        <p:nvSpPr>
          <p:cNvPr id="334" name="Google Shape;334;p39"/>
          <p:cNvSpPr txBox="1">
            <a:spLocks noGrp="1"/>
          </p:cNvSpPr>
          <p:nvPr>
            <p:ph type="subTitle" idx="4294967295"/>
          </p:nvPr>
        </p:nvSpPr>
        <p:spPr>
          <a:xfrm>
            <a:off x="865909" y="1786950"/>
            <a:ext cx="7772400" cy="7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solidFill>
                  <a:srgbClr val="00B2FF"/>
                </a:solidFill>
                <a:latin typeface="Muli"/>
                <a:ea typeface="Muli"/>
                <a:cs typeface="Muli"/>
                <a:sym typeface="Muli"/>
              </a:rPr>
              <a:t>Small Group Work</a:t>
            </a:r>
            <a:endParaRPr sz="6600" b="1" dirty="0">
              <a:solidFill>
                <a:srgbClr val="00B2FF"/>
              </a:solidFill>
              <a:latin typeface="Muli"/>
              <a:ea typeface="Muli"/>
              <a:cs typeface="Muli"/>
              <a:sym typeface="Muli"/>
            </a:endParaRPr>
          </a:p>
        </p:txBody>
      </p:sp>
    </p:spTree>
    <p:extLst>
      <p:ext uri="{BB962C8B-B14F-4D97-AF65-F5344CB8AC3E}">
        <p14:creationId xmlns:p14="http://schemas.microsoft.com/office/powerpoint/2010/main" val="71813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7"/>
          <p:cNvSpPr txBox="1">
            <a:spLocks noGrp="1"/>
          </p:cNvSpPr>
          <p:nvPr>
            <p:ph type="body" idx="1"/>
          </p:nvPr>
        </p:nvSpPr>
        <p:spPr>
          <a:xfrm>
            <a:off x="1964225" y="2161800"/>
            <a:ext cx="5215500" cy="8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Questions?</a:t>
            </a:r>
            <a:endParaRPr sz="3200" dirty="0"/>
          </a:p>
        </p:txBody>
      </p:sp>
      <p:sp>
        <p:nvSpPr>
          <p:cNvPr id="151" name="Google Shape;151;p27"/>
          <p:cNvSpPr txBox="1">
            <a:spLocks noGrp="1"/>
          </p:cNvSpPr>
          <p:nvPr>
            <p:ph type="sldNum" idx="12"/>
          </p:nvPr>
        </p:nvSpPr>
        <p:spPr>
          <a:xfrm>
            <a:off x="4297634"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INSTRUCTIONS FOR USE</a:t>
            </a:r>
            <a:endParaRPr sz="2400"/>
          </a:p>
        </p:txBody>
      </p:sp>
      <p:sp>
        <p:nvSpPr>
          <p:cNvPr id="128" name="Google Shape;128;p24"/>
          <p:cNvSpPr txBox="1"/>
          <p:nvPr/>
        </p:nvSpPr>
        <p:spPr>
          <a:xfrm>
            <a:off x="2902775" y="1113875"/>
            <a:ext cx="2654400" cy="2747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FFFFFF"/>
                </a:solidFill>
                <a:latin typeface="Muli"/>
                <a:ea typeface="Muli"/>
                <a:cs typeface="Muli"/>
                <a:sym typeface="Muli"/>
              </a:rPr>
              <a:t>EDIT IN GOOGLE SLIDES</a:t>
            </a:r>
            <a:endParaRPr sz="1200">
              <a:solidFill>
                <a:srgbClr val="FFFFFF"/>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r>
              <a:rPr lang="en" sz="1200">
                <a:solidFill>
                  <a:srgbClr val="FFFFFF"/>
                </a:solidFill>
                <a:latin typeface="Muli"/>
                <a:ea typeface="Muli"/>
                <a:cs typeface="Muli"/>
                <a:sym typeface="Muli"/>
              </a:rPr>
              <a:t>Click on the button under the presentation preview that says "Use as Google Slides Theme".</a:t>
            </a:r>
            <a:endParaRPr sz="1200">
              <a:solidFill>
                <a:srgbClr val="FFFFFF"/>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r>
              <a:rPr lang="en" sz="1200">
                <a:solidFill>
                  <a:srgbClr val="FFFFFF"/>
                </a:solidFill>
                <a:latin typeface="Muli"/>
                <a:ea typeface="Muli"/>
                <a:cs typeface="Muli"/>
                <a:sym typeface="Muli"/>
              </a:rPr>
              <a:t>You will get a copy of this document on your Google Drive and will be able to edit, add or delete slides.</a:t>
            </a:r>
            <a:endParaRPr sz="1200">
              <a:solidFill>
                <a:srgbClr val="FFFFFF"/>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r>
              <a:rPr lang="en" sz="1200">
                <a:solidFill>
                  <a:srgbClr val="FFFFFF"/>
                </a:solidFill>
                <a:latin typeface="Muli"/>
                <a:ea typeface="Muli"/>
                <a:cs typeface="Muli"/>
                <a:sym typeface="Muli"/>
              </a:rPr>
              <a:t>You have to be signed in to your Google account.</a:t>
            </a:r>
            <a:endParaRPr sz="1200">
              <a:solidFill>
                <a:srgbClr val="FFFFFF"/>
              </a:solidFill>
              <a:latin typeface="Muli"/>
              <a:ea typeface="Muli"/>
              <a:cs typeface="Muli"/>
              <a:sym typeface="Muli"/>
            </a:endParaRPr>
          </a:p>
          <a:p>
            <a:pPr marL="0" lvl="0" indent="0" algn="l" rtl="0">
              <a:spcBef>
                <a:spcPts val="600"/>
              </a:spcBef>
              <a:spcAft>
                <a:spcPts val="0"/>
              </a:spcAft>
              <a:buClr>
                <a:schemeClr val="dk1"/>
              </a:buClr>
              <a:buSzPts val="1100"/>
              <a:buFont typeface="Arial"/>
              <a:buNone/>
            </a:pPr>
            <a:endParaRPr sz="1200">
              <a:solidFill>
                <a:srgbClr val="FFFFFF"/>
              </a:solidFill>
              <a:latin typeface="Muli"/>
              <a:ea typeface="Muli"/>
              <a:cs typeface="Muli"/>
              <a:sym typeface="Muli"/>
            </a:endParaRPr>
          </a:p>
          <a:p>
            <a:pPr marL="0" lvl="0" indent="0" algn="l" rtl="0">
              <a:spcBef>
                <a:spcPts val="600"/>
              </a:spcBef>
              <a:spcAft>
                <a:spcPts val="0"/>
              </a:spcAft>
              <a:buNone/>
            </a:pPr>
            <a:endParaRPr sz="1200">
              <a:solidFill>
                <a:srgbClr val="FFFFFF"/>
              </a:solidFill>
              <a:latin typeface="Muli"/>
              <a:ea typeface="Muli"/>
              <a:cs typeface="Muli"/>
              <a:sym typeface="Muli"/>
            </a:endParaRPr>
          </a:p>
        </p:txBody>
      </p:sp>
      <p:sp>
        <p:nvSpPr>
          <p:cNvPr id="129" name="Google Shape;129;p24"/>
          <p:cNvSpPr txBox="1"/>
          <p:nvPr/>
        </p:nvSpPr>
        <p:spPr>
          <a:xfrm>
            <a:off x="5916355" y="1113875"/>
            <a:ext cx="2770200" cy="27477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FFFFFF"/>
                </a:solidFill>
                <a:latin typeface="Muli"/>
                <a:ea typeface="Muli"/>
                <a:cs typeface="Muli"/>
                <a:sym typeface="Muli"/>
              </a:rPr>
              <a:t>EDIT IN POWERPOINT®</a:t>
            </a:r>
            <a:endParaRPr sz="1200">
              <a:solidFill>
                <a:srgbClr val="FFFFFF"/>
              </a:solidFill>
              <a:latin typeface="Muli"/>
              <a:ea typeface="Muli"/>
              <a:cs typeface="Muli"/>
              <a:sym typeface="Muli"/>
            </a:endParaRPr>
          </a:p>
          <a:p>
            <a:pPr marL="0" lvl="0" indent="0" algn="l" rtl="0">
              <a:spcBef>
                <a:spcPts val="600"/>
              </a:spcBef>
              <a:spcAft>
                <a:spcPts val="0"/>
              </a:spcAft>
              <a:buNone/>
            </a:pPr>
            <a:r>
              <a:rPr lang="en" sz="1200">
                <a:solidFill>
                  <a:srgbClr val="FFFFFF"/>
                </a:solidFill>
                <a:latin typeface="Muli"/>
                <a:ea typeface="Muli"/>
                <a:cs typeface="Muli"/>
                <a:sym typeface="Muli"/>
              </a:rPr>
              <a:t>Click on the button under the presentation preview that says "Download as PowerPoint template". You will get a .pptx file that you can edit in PowerPoint. </a:t>
            </a:r>
            <a:endParaRPr sz="1200">
              <a:solidFill>
                <a:srgbClr val="FFFFFF"/>
              </a:solidFill>
              <a:latin typeface="Muli"/>
              <a:ea typeface="Muli"/>
              <a:cs typeface="Muli"/>
              <a:sym typeface="Muli"/>
            </a:endParaRPr>
          </a:p>
          <a:p>
            <a:pPr marL="0" lvl="0" indent="0" algn="l" rtl="0">
              <a:spcBef>
                <a:spcPts val="600"/>
              </a:spcBef>
              <a:spcAft>
                <a:spcPts val="0"/>
              </a:spcAft>
              <a:buNone/>
            </a:pPr>
            <a:r>
              <a:rPr lang="en" sz="1200">
                <a:solidFill>
                  <a:srgbClr val="FFFFFF"/>
                </a:solidFill>
                <a:latin typeface="Muli"/>
                <a:ea typeface="Muli"/>
                <a:cs typeface="Muli"/>
                <a:sym typeface="Muli"/>
              </a:rPr>
              <a:t>Remember to download and install the fonts used in this presentation (you’ll find the links to the font files needed in the </a:t>
            </a:r>
            <a:r>
              <a:rPr lang="en" sz="1200" u="sng">
                <a:solidFill>
                  <a:srgbClr val="FFFFFF"/>
                </a:solidFill>
                <a:latin typeface="Muli"/>
                <a:ea typeface="Muli"/>
                <a:cs typeface="Muli"/>
                <a:sym typeface="Muli"/>
                <a:hlinkClick r:id="rId4" action="ppaction://hlinksldjump"/>
              </a:rPr>
              <a:t>Presentation design slide</a:t>
            </a:r>
            <a:r>
              <a:rPr lang="en" sz="1200">
                <a:solidFill>
                  <a:srgbClr val="FFFFFF"/>
                </a:solidFill>
                <a:latin typeface="Muli"/>
                <a:ea typeface="Muli"/>
                <a:cs typeface="Muli"/>
                <a:sym typeface="Muli"/>
              </a:rPr>
              <a:t>)</a:t>
            </a:r>
            <a:endParaRPr sz="1200">
              <a:solidFill>
                <a:srgbClr val="FFFFFF"/>
              </a:solidFill>
              <a:latin typeface="Muli"/>
              <a:ea typeface="Muli"/>
              <a:cs typeface="Muli"/>
              <a:sym typeface="Muli"/>
            </a:endParaRPr>
          </a:p>
        </p:txBody>
      </p:sp>
      <p:sp>
        <p:nvSpPr>
          <p:cNvPr id="130" name="Google Shape;130;p24"/>
          <p:cNvSpPr txBox="1"/>
          <p:nvPr/>
        </p:nvSpPr>
        <p:spPr>
          <a:xfrm>
            <a:off x="2902775" y="3753525"/>
            <a:ext cx="5784000" cy="8265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100" b="1">
                <a:solidFill>
                  <a:srgbClr val="FFFFFF"/>
                </a:solidFill>
                <a:latin typeface="Muli"/>
                <a:ea typeface="Muli"/>
                <a:cs typeface="Muli"/>
                <a:sym typeface="Muli"/>
              </a:rPr>
              <a:t>More info on how to use this template at </a:t>
            </a:r>
            <a:r>
              <a:rPr lang="en" sz="1100" b="1" u="sng">
                <a:solidFill>
                  <a:srgbClr val="FFFFFF"/>
                </a:solidFill>
                <a:latin typeface="Muli"/>
                <a:ea typeface="Muli"/>
                <a:cs typeface="Muli"/>
                <a:sym typeface="Muli"/>
                <a:hlinkClick r:id="rId5"/>
              </a:rPr>
              <a:t>www.slidescarnival.com/help-use-presentation-template</a:t>
            </a:r>
            <a:endParaRPr sz="1100" b="1">
              <a:solidFill>
                <a:srgbClr val="FFFFFF"/>
              </a:solidFill>
              <a:latin typeface="Muli"/>
              <a:ea typeface="Muli"/>
              <a:cs typeface="Muli"/>
              <a:sym typeface="Muli"/>
            </a:endParaRPr>
          </a:p>
          <a:p>
            <a:pPr marL="0" lvl="0" indent="0" algn="l" rtl="0">
              <a:spcBef>
                <a:spcPts val="1000"/>
              </a:spcBef>
              <a:spcAft>
                <a:spcPts val="0"/>
              </a:spcAft>
              <a:buNone/>
            </a:pPr>
            <a:r>
              <a:rPr lang="en" sz="1100">
                <a:solidFill>
                  <a:srgbClr val="FFFFFF"/>
                </a:solidFill>
                <a:latin typeface="Muli"/>
                <a:ea typeface="Muli"/>
                <a:cs typeface="Muli"/>
                <a:sym typeface="Muli"/>
              </a:rPr>
              <a:t>This template is free to use under </a:t>
            </a:r>
            <a:r>
              <a:rPr lang="en" sz="1100" u="sng">
                <a:solidFill>
                  <a:srgbClr val="FFFFFF"/>
                </a:solidFill>
                <a:latin typeface="Muli"/>
                <a:ea typeface="Muli"/>
                <a:cs typeface="Muli"/>
                <a:sym typeface="Muli"/>
                <a:hlinkClick r:id="rId6"/>
              </a:rPr>
              <a:t>Creative Commons Attribution license</a:t>
            </a:r>
            <a:r>
              <a:rPr lang="en" sz="1100">
                <a:solidFill>
                  <a:srgbClr val="FFFFFF"/>
                </a:solidFill>
                <a:latin typeface="Muli"/>
                <a:ea typeface="Muli"/>
                <a:cs typeface="Muli"/>
                <a:sym typeface="Muli"/>
              </a:rPr>
              <a:t>. You can keep the Credits slide or mention SlidesCarnival and other resources used in a slide footer.</a:t>
            </a:r>
            <a:endParaRPr sz="1100">
              <a:solidFill>
                <a:srgbClr val="FFFFFF"/>
              </a:solidFill>
              <a:latin typeface="Muli"/>
              <a:ea typeface="Muli"/>
              <a:cs typeface="Muli"/>
              <a:sym typeface="Muli"/>
            </a:endParaRPr>
          </a:p>
          <a:p>
            <a:pPr marL="0" lvl="0" indent="0" algn="l" rtl="0">
              <a:spcBef>
                <a:spcPts val="1000"/>
              </a:spcBef>
              <a:spcAft>
                <a:spcPts val="0"/>
              </a:spcAft>
              <a:buNone/>
            </a:pPr>
            <a:endParaRPr sz="1100">
              <a:solidFill>
                <a:srgbClr val="FFFFFF"/>
              </a:solidFill>
              <a:latin typeface="Muli"/>
              <a:ea typeface="Muli"/>
              <a:cs typeface="Muli"/>
              <a:sym typeface="Muli"/>
            </a:endParaRPr>
          </a:p>
          <a:p>
            <a:pPr marL="0" lvl="0" indent="0" algn="l" rtl="0">
              <a:spcBef>
                <a:spcPts val="1000"/>
              </a:spcBef>
              <a:spcAft>
                <a:spcPts val="1000"/>
              </a:spcAft>
              <a:buNone/>
            </a:pPr>
            <a:endParaRPr sz="1100">
              <a:solidFill>
                <a:srgbClr val="FFFFFF"/>
              </a:solidFill>
              <a:latin typeface="Muli"/>
              <a:ea typeface="Muli"/>
              <a:cs typeface="Muli"/>
              <a:sym typeface="Muli"/>
            </a:endParaRPr>
          </a:p>
        </p:txBody>
      </p:sp>
      <p:sp>
        <p:nvSpPr>
          <p:cNvPr id="131" name="Google Shape;131;p24"/>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5"/>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5"/>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a:solidFill>
                  <a:srgbClr val="00B2FF"/>
                </a:solidFill>
              </a:rPr>
              <a:t>Hello!</a:t>
            </a:r>
            <a:endParaRPr sz="9600">
              <a:solidFill>
                <a:srgbClr val="00B2FF"/>
              </a:solidFill>
            </a:endParaRPr>
          </a:p>
        </p:txBody>
      </p:sp>
      <p:sp>
        <p:nvSpPr>
          <p:cNvPr id="138" name="Google Shape;138;p25"/>
          <p:cNvSpPr txBox="1">
            <a:spLocks noGrp="1"/>
          </p:cNvSpPr>
          <p:nvPr>
            <p:ph type="subTitle" idx="1"/>
          </p:nvPr>
        </p:nvSpPr>
        <p:spPr>
          <a:xfrm>
            <a:off x="876825" y="2688925"/>
            <a:ext cx="3173400" cy="2444700"/>
          </a:xfrm>
          <a:prstGeom prst="rect">
            <a:avLst/>
          </a:prstGeom>
          <a:solidFill>
            <a:srgbClr val="00B2FF">
              <a:alpha val="733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Muli"/>
                <a:ea typeface="Muli"/>
                <a:cs typeface="Muli"/>
                <a:sym typeface="Muli"/>
              </a:rPr>
              <a:t>I am Jayden Smith</a:t>
            </a:r>
            <a:endParaRPr sz="2400" b="1" dirty="0">
              <a:solidFill>
                <a:srgbClr val="FFFFFF"/>
              </a:solidFill>
              <a:latin typeface="Muli"/>
              <a:ea typeface="Muli"/>
              <a:cs typeface="Muli"/>
              <a:sym typeface="Muli"/>
            </a:endParaRPr>
          </a:p>
          <a:p>
            <a:pPr marL="0" lvl="0" indent="0" algn="l" rtl="0">
              <a:spcBef>
                <a:spcPts val="0"/>
              </a:spcBef>
              <a:spcAft>
                <a:spcPts val="0"/>
              </a:spcAft>
              <a:buNone/>
            </a:pPr>
            <a:endParaRPr dirty="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r>
              <a:rPr lang="en" dirty="0">
                <a:solidFill>
                  <a:srgbClr val="FFFFFF"/>
                </a:solidFill>
                <a:latin typeface="Muli"/>
                <a:ea typeface="Muli"/>
                <a:cs typeface="Muli"/>
                <a:sym typeface="Muli"/>
              </a:rPr>
              <a:t>I am here because I love to give presentations. </a:t>
            </a:r>
            <a:endParaRPr dirty="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endParaRPr dirty="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r>
              <a:rPr lang="en" dirty="0">
                <a:solidFill>
                  <a:srgbClr val="FFFFFF"/>
                </a:solidFill>
                <a:latin typeface="Muli"/>
                <a:ea typeface="Muli"/>
                <a:cs typeface="Muli"/>
                <a:sym typeface="Muli"/>
              </a:rPr>
              <a:t>You can find me at:</a:t>
            </a:r>
            <a:endParaRPr dirty="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r>
              <a:rPr lang="en" dirty="0">
                <a:solidFill>
                  <a:srgbClr val="FFFFFF"/>
                </a:solidFill>
                <a:latin typeface="Muli"/>
                <a:ea typeface="Muli"/>
                <a:cs typeface="Muli"/>
                <a:sym typeface="Muli"/>
              </a:rPr>
              <a:t>@username</a:t>
            </a:r>
            <a:endParaRPr sz="3600" b="1" dirty="0">
              <a:solidFill>
                <a:srgbClr val="FFFFFF"/>
              </a:solidFill>
              <a:latin typeface="Muli"/>
              <a:ea typeface="Muli"/>
              <a:cs typeface="Muli"/>
              <a:sym typeface="Muli"/>
            </a:endParaRPr>
          </a:p>
        </p:txBody>
      </p:sp>
      <p:sp>
        <p:nvSpPr>
          <p:cNvPr id="139" name="Google Shape;139;p25"/>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9"/>
          <p:cNvSpPr/>
          <p:nvPr/>
        </p:nvSpPr>
        <p:spPr>
          <a:xfrm>
            <a:off x="2572050" y="0"/>
            <a:ext cx="3999900" cy="5143500"/>
          </a:xfrm>
          <a:prstGeom prst="rect">
            <a:avLst/>
          </a:prstGeom>
          <a:solidFill>
            <a:srgbClr val="00B2FF">
              <a:alpha val="73330"/>
            </a:srgbClr>
          </a:solidFill>
          <a:ln>
            <a:noFill/>
          </a:ln>
        </p:spPr>
        <p:txBody>
          <a:bodyPr spcFirstLastPara="1" wrap="square" lIns="91425" tIns="91425" rIns="91425" bIns="91425" anchor="ctr" anchorCtr="0">
            <a:noAutofit/>
          </a:bodyPr>
          <a:lstStyle/>
          <a:p>
            <a:endParaRPr/>
          </a:p>
        </p:txBody>
      </p:sp>
      <p:sp>
        <p:nvSpPr>
          <p:cNvPr id="164" name="Google Shape;164;p29"/>
          <p:cNvSpPr txBox="1">
            <a:spLocks noGrp="1"/>
          </p:cNvSpPr>
          <p:nvPr>
            <p:ph type="ctrTitle" idx="4294967295"/>
          </p:nvPr>
        </p:nvSpPr>
        <p:spPr>
          <a:xfrm>
            <a:off x="2500790" y="3106771"/>
            <a:ext cx="414242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History and Current State of Affairs</a:t>
            </a:r>
            <a:endParaRPr sz="4800" dirty="0"/>
          </a:p>
        </p:txBody>
      </p:sp>
      <p:grpSp>
        <p:nvGrpSpPr>
          <p:cNvPr id="166" name="Google Shape;166;p29"/>
          <p:cNvGrpSpPr/>
          <p:nvPr/>
        </p:nvGrpSpPr>
        <p:grpSpPr>
          <a:xfrm>
            <a:off x="4212252" y="836318"/>
            <a:ext cx="702681" cy="1114048"/>
            <a:chOff x="6718575" y="2318625"/>
            <a:chExt cx="256950" cy="407375"/>
          </a:xfrm>
        </p:grpSpPr>
        <p:sp>
          <p:nvSpPr>
            <p:cNvPr id="167" name="Google Shape;167;p2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8" name="Google Shape;168;p2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9" name="Google Shape;169;p2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2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2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2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2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29"/>
            <p:cNvSpPr/>
            <p:nvPr/>
          </p:nvSpPr>
          <p:spPr>
            <a:xfrm>
              <a:off x="6795900" y="2628550"/>
              <a:ext cx="102300" cy="25"/>
            </a:xfrm>
            <a:custGeom>
              <a:avLst/>
              <a:gdLst/>
              <a:ahLst/>
              <a:cxnLst/>
              <a:rect l="l" t="t" r="r" b="b"/>
              <a:pathLst>
                <a:path w="4092" h="1" fill="none" extrusionOk="0">
                  <a:moveTo>
                    <a:pt x="0" y="1"/>
                  </a:moveTo>
                  <a:lnTo>
                    <a:pt x="4092" y="1"/>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3609979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60</a:t>
            </a:fld>
            <a:endParaRPr lang="en"/>
          </a:p>
        </p:txBody>
      </p:sp>
      <p:pic>
        <p:nvPicPr>
          <p:cNvPr id="4" name="Picture 3"/>
          <p:cNvPicPr>
            <a:picLocks noChangeAspect="1"/>
          </p:cNvPicPr>
          <p:nvPr/>
        </p:nvPicPr>
        <p:blipFill>
          <a:blip r:embed="rId2"/>
          <a:stretch>
            <a:fillRect/>
          </a:stretch>
        </p:blipFill>
        <p:spPr>
          <a:xfrm>
            <a:off x="1535929" y="1709091"/>
            <a:ext cx="6072142" cy="1725318"/>
          </a:xfrm>
          <a:prstGeom prst="rect">
            <a:avLst/>
          </a:prstGeom>
        </p:spPr>
      </p:pic>
    </p:spTree>
    <p:extLst>
      <p:ext uri="{BB962C8B-B14F-4D97-AF65-F5344CB8AC3E}">
        <p14:creationId xmlns:p14="http://schemas.microsoft.com/office/powerpoint/2010/main" val="2988819776"/>
      </p:ext>
    </p:extLst>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2902950" y="1509475"/>
            <a:ext cx="5718600" cy="3125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a:t>Here you have a list of items</a:t>
            </a:r>
            <a:endParaRPr/>
          </a:p>
          <a:p>
            <a:pPr marL="457200" lvl="0" indent="-355600" algn="l" rtl="0">
              <a:spcBef>
                <a:spcPts val="0"/>
              </a:spcBef>
              <a:spcAft>
                <a:spcPts val="0"/>
              </a:spcAft>
              <a:buSzPts val="2000"/>
              <a:buChar char="➜"/>
            </a:pPr>
            <a:r>
              <a:rPr lang="en"/>
              <a:t>And some text</a:t>
            </a:r>
            <a:endParaRPr/>
          </a:p>
          <a:p>
            <a:pPr marL="457200" lvl="0" indent="-355600" algn="l" rtl="0">
              <a:spcBef>
                <a:spcPts val="0"/>
              </a:spcBef>
              <a:spcAft>
                <a:spcPts val="0"/>
              </a:spcAft>
              <a:buSzPts val="2000"/>
              <a:buChar char="➜"/>
            </a:pPr>
            <a:r>
              <a:rPr lang="en"/>
              <a:t>But remember not to overload your slides with content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Your audience will listen to you or read the content, but </a:t>
            </a:r>
            <a:r>
              <a:rPr lang="en" b="1"/>
              <a:t>won’t do both</a:t>
            </a:r>
            <a:r>
              <a:rPr lang="en"/>
              <a:t>.</a:t>
            </a:r>
            <a:endParaRPr/>
          </a:p>
        </p:txBody>
      </p:sp>
      <p:sp>
        <p:nvSpPr>
          <p:cNvPr id="157" name="Google Shape;157;p28"/>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SLIDE TITLE</a:t>
            </a:r>
            <a:endParaRPr/>
          </a:p>
        </p:txBody>
      </p:sp>
      <p:sp>
        <p:nvSpPr>
          <p:cNvPr id="158" name="Google Shape;158;p28"/>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0"/>
          <p:cNvSpPr txBox="1">
            <a:spLocks noGrp="1"/>
          </p:cNvSpPr>
          <p:nvPr>
            <p:ph type="body" idx="2"/>
          </p:nvPr>
        </p:nvSpPr>
        <p:spPr>
          <a:xfrm>
            <a:off x="5840729" y="1509475"/>
            <a:ext cx="2780700" cy="31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White</a:t>
            </a:r>
            <a:endParaRPr b="1"/>
          </a:p>
          <a:p>
            <a:pPr marL="0" lvl="0" indent="0" algn="l" rtl="0">
              <a:spcBef>
                <a:spcPts val="0"/>
              </a:spcBef>
              <a:spcAft>
                <a:spcPts val="0"/>
              </a:spcAft>
              <a:buNone/>
            </a:pPr>
            <a:r>
              <a:rPr lang="en"/>
              <a:t>Is the color of milk and fresh snow, the color produced by the combination of all the colors of the visible spectrum.</a:t>
            </a:r>
            <a:endParaRPr/>
          </a:p>
        </p:txBody>
      </p:sp>
      <p:sp>
        <p:nvSpPr>
          <p:cNvPr id="181" name="Google Shape;181;p30"/>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ALSO SPLIT YOUR CONTENT</a:t>
            </a:r>
            <a:endParaRPr/>
          </a:p>
        </p:txBody>
      </p:sp>
      <p:sp>
        <p:nvSpPr>
          <p:cNvPr id="182" name="Google Shape;182;p30"/>
          <p:cNvSpPr txBox="1">
            <a:spLocks noGrp="1"/>
          </p:cNvSpPr>
          <p:nvPr>
            <p:ph type="body" idx="1"/>
          </p:nvPr>
        </p:nvSpPr>
        <p:spPr>
          <a:xfrm>
            <a:off x="2902950" y="1509475"/>
            <a:ext cx="2780700" cy="31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Black</a:t>
            </a:r>
            <a:endParaRPr b="1"/>
          </a:p>
          <a:p>
            <a:pPr marL="0" lvl="0" indent="0" algn="l" rtl="0">
              <a:spcBef>
                <a:spcPts val="0"/>
              </a:spcBef>
              <a:spcAft>
                <a:spcPts val="0"/>
              </a:spcAft>
              <a:buClr>
                <a:schemeClr val="dk1"/>
              </a:buClr>
              <a:buSzPts val="1100"/>
              <a:buFont typeface="Arial"/>
              <a:buNone/>
            </a:pPr>
            <a:r>
              <a:rPr lang="en"/>
              <a:t>Is the color of coal, ebony, and of outer space. It is the darkest color, the result of the absence of or complete absorption of light.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3" name="Google Shape;183;p30"/>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TWO OR THREE COLUMNS</a:t>
            </a:r>
            <a:endParaRPr/>
          </a:p>
        </p:txBody>
      </p:sp>
      <p:sp>
        <p:nvSpPr>
          <p:cNvPr id="189" name="Google Shape;189;p31"/>
          <p:cNvSpPr txBox="1">
            <a:spLocks noGrp="1"/>
          </p:cNvSpPr>
          <p:nvPr>
            <p:ph type="body" idx="1"/>
          </p:nvPr>
        </p:nvSpPr>
        <p:spPr>
          <a:xfrm>
            <a:off x="2902775" y="1538525"/>
            <a:ext cx="1914900" cy="33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Yellow</a:t>
            </a:r>
            <a:endParaRPr b="1"/>
          </a:p>
          <a:p>
            <a:pPr marL="0" lvl="0" indent="0" algn="l" rtl="0">
              <a:spcBef>
                <a:spcPts val="0"/>
              </a:spcBef>
              <a:spcAft>
                <a:spcPts val="0"/>
              </a:spcAft>
              <a:buNone/>
            </a:pPr>
            <a:r>
              <a:rPr lang="en"/>
              <a:t>Is the color of gold, butter and ripe lemons. In the spectrum of visible light, yellow is found between green and orange.</a:t>
            </a:r>
            <a:endParaRPr/>
          </a:p>
        </p:txBody>
      </p:sp>
      <p:sp>
        <p:nvSpPr>
          <p:cNvPr id="190" name="Google Shape;190;p31"/>
          <p:cNvSpPr txBox="1">
            <a:spLocks noGrp="1"/>
          </p:cNvSpPr>
          <p:nvPr>
            <p:ph type="body" idx="2"/>
          </p:nvPr>
        </p:nvSpPr>
        <p:spPr>
          <a:xfrm>
            <a:off x="4915914" y="1538525"/>
            <a:ext cx="1914900" cy="33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Blue</a:t>
            </a:r>
            <a:endParaRPr b="1"/>
          </a:p>
          <a:p>
            <a:pPr marL="0" lvl="0" indent="0" algn="l" rtl="0">
              <a:spcBef>
                <a:spcPts val="0"/>
              </a:spcBef>
              <a:spcAft>
                <a:spcPts val="0"/>
              </a:spcAft>
              <a:buNone/>
            </a:pPr>
            <a:r>
              <a:rPr lang="en"/>
              <a:t>Is the colour of the clear sky and the deep sea. It is located between violet and green on the optical spectrum.</a:t>
            </a:r>
            <a:endParaRPr/>
          </a:p>
        </p:txBody>
      </p:sp>
      <p:sp>
        <p:nvSpPr>
          <p:cNvPr id="191" name="Google Shape;191;p31"/>
          <p:cNvSpPr txBox="1">
            <a:spLocks noGrp="1"/>
          </p:cNvSpPr>
          <p:nvPr>
            <p:ph type="body" idx="3"/>
          </p:nvPr>
        </p:nvSpPr>
        <p:spPr>
          <a:xfrm>
            <a:off x="6929053" y="1538525"/>
            <a:ext cx="1914900" cy="338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Red</a:t>
            </a:r>
            <a:endParaRPr b="1"/>
          </a:p>
          <a:p>
            <a:pPr marL="0" lvl="0" indent="0" algn="l" rtl="0">
              <a:spcBef>
                <a:spcPts val="0"/>
              </a:spcBef>
              <a:spcAft>
                <a:spcPts val="0"/>
              </a:spcAft>
              <a:buNone/>
            </a:pPr>
            <a:r>
              <a:rPr lang="en"/>
              <a:t>Is the color of blood, and because of this it has historically been associated with sacrifice, danger and courage. </a:t>
            </a:r>
            <a:endParaRPr/>
          </a:p>
          <a:p>
            <a:pPr marL="0" lvl="0" indent="0" algn="l" rtl="0">
              <a:spcBef>
                <a:spcPts val="0"/>
              </a:spcBef>
              <a:spcAft>
                <a:spcPts val="0"/>
              </a:spcAft>
              <a:buNone/>
            </a:pPr>
            <a:endParaRPr/>
          </a:p>
        </p:txBody>
      </p:sp>
      <p:sp>
        <p:nvSpPr>
          <p:cNvPr id="192" name="Google Shape;192;p31"/>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5128375" y="302375"/>
            <a:ext cx="34932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PICTURE IS WORTH A THOUSAND WORDS</a:t>
            </a:r>
            <a:endParaRPr/>
          </a:p>
        </p:txBody>
      </p:sp>
      <p:sp>
        <p:nvSpPr>
          <p:cNvPr id="198" name="Google Shape;198;p32"/>
          <p:cNvSpPr txBox="1">
            <a:spLocks noGrp="1"/>
          </p:cNvSpPr>
          <p:nvPr>
            <p:ph type="body" idx="1"/>
          </p:nvPr>
        </p:nvSpPr>
        <p:spPr>
          <a:xfrm>
            <a:off x="5128482" y="1509475"/>
            <a:ext cx="3493200" cy="31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 complex idea can be conveyed with just a single still image, namely making it possible to absorb large amounts of data quickly.</a:t>
            </a:r>
            <a:endParaRPr sz="2000"/>
          </a:p>
        </p:txBody>
      </p:sp>
      <p:sp>
        <p:nvSpPr>
          <p:cNvPr id="199" name="Google Shape;199;p32"/>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3"/>
          <p:cNvSpPr txBox="1">
            <a:spLocks noGrp="1"/>
          </p:cNvSpPr>
          <p:nvPr>
            <p:ph type="title" idx="4294967295"/>
          </p:nvPr>
        </p:nvSpPr>
        <p:spPr>
          <a:xfrm>
            <a:off x="0" y="1461375"/>
            <a:ext cx="4484400" cy="2220600"/>
          </a:xfrm>
          <a:prstGeom prst="rect">
            <a:avLst/>
          </a:prstGeom>
          <a:solidFill>
            <a:srgbClr val="00B2FF">
              <a:alpha val="7333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b="0"/>
              <a:t>Want big impact?</a:t>
            </a:r>
            <a:endParaRPr b="0"/>
          </a:p>
          <a:p>
            <a:pPr marL="0" lvl="0" indent="0" algn="ctr" rtl="0">
              <a:spcBef>
                <a:spcPts val="0"/>
              </a:spcBef>
              <a:spcAft>
                <a:spcPts val="0"/>
              </a:spcAft>
              <a:buNone/>
            </a:pPr>
            <a:r>
              <a:rPr lang="en" sz="2000"/>
              <a:t>USE BIG IMAGE</a:t>
            </a:r>
            <a:endParaRPr sz="2000"/>
          </a:p>
        </p:txBody>
      </p:sp>
      <p:sp>
        <p:nvSpPr>
          <p:cNvPr id="205" name="Google Shape;205;p33"/>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USE CHARTS TO EXPLAIN YOUR IDEAS</a:t>
            </a:r>
            <a:endParaRPr/>
          </a:p>
        </p:txBody>
      </p:sp>
      <p:sp>
        <p:nvSpPr>
          <p:cNvPr id="211" name="Google Shape;211;p34"/>
          <p:cNvSpPr/>
          <p:nvPr/>
        </p:nvSpPr>
        <p:spPr>
          <a:xfrm>
            <a:off x="3265050" y="1665625"/>
            <a:ext cx="2613900" cy="2613900"/>
          </a:xfrm>
          <a:prstGeom prst="donut">
            <a:avLst>
              <a:gd name="adj" fmla="val 8161"/>
            </a:avLst>
          </a:prstGeom>
          <a:solidFill>
            <a:srgbClr val="00B2FF">
              <a:alpha val="733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0B2FF"/>
                </a:solidFill>
                <a:latin typeface="Muli"/>
                <a:ea typeface="Muli"/>
                <a:cs typeface="Muli"/>
                <a:sym typeface="Muli"/>
              </a:rPr>
              <a:t>Gray</a:t>
            </a:r>
            <a:endParaRPr sz="1800" b="1">
              <a:solidFill>
                <a:srgbClr val="00B2FF"/>
              </a:solidFill>
              <a:latin typeface="Muli"/>
              <a:ea typeface="Muli"/>
              <a:cs typeface="Muli"/>
              <a:sym typeface="Muli"/>
            </a:endParaRPr>
          </a:p>
        </p:txBody>
      </p:sp>
      <p:sp>
        <p:nvSpPr>
          <p:cNvPr id="212" name="Google Shape;212;p34"/>
          <p:cNvSpPr/>
          <p:nvPr/>
        </p:nvSpPr>
        <p:spPr>
          <a:xfrm>
            <a:off x="5322450" y="1665625"/>
            <a:ext cx="2613900" cy="2613900"/>
          </a:xfrm>
          <a:prstGeom prst="donut">
            <a:avLst>
              <a:gd name="adj" fmla="val 8161"/>
            </a:avLst>
          </a:prstGeom>
          <a:solidFill>
            <a:srgbClr val="00B2FF">
              <a:alpha val="530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0B2FF"/>
                </a:solidFill>
                <a:latin typeface="Muli"/>
                <a:ea typeface="Muli"/>
                <a:cs typeface="Muli"/>
                <a:sym typeface="Muli"/>
              </a:rPr>
              <a:t>Black</a:t>
            </a:r>
            <a:endParaRPr sz="1800" b="1">
              <a:solidFill>
                <a:srgbClr val="00B2FF"/>
              </a:solidFill>
              <a:latin typeface="Muli"/>
              <a:ea typeface="Muli"/>
              <a:cs typeface="Muli"/>
              <a:sym typeface="Muli"/>
            </a:endParaRPr>
          </a:p>
        </p:txBody>
      </p:sp>
      <p:sp>
        <p:nvSpPr>
          <p:cNvPr id="213" name="Google Shape;213;p34"/>
          <p:cNvSpPr/>
          <p:nvPr/>
        </p:nvSpPr>
        <p:spPr>
          <a:xfrm>
            <a:off x="1207650" y="1665625"/>
            <a:ext cx="2613900" cy="2613900"/>
          </a:xfrm>
          <a:prstGeom prst="donut">
            <a:avLst>
              <a:gd name="adj" fmla="val 8161"/>
            </a:avLst>
          </a:prstGeom>
          <a:solidFill>
            <a:srgbClr val="00B2FF">
              <a:alpha val="530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0B2FF"/>
                </a:solidFill>
                <a:latin typeface="Muli"/>
                <a:ea typeface="Muli"/>
                <a:cs typeface="Muli"/>
                <a:sym typeface="Muli"/>
              </a:rPr>
              <a:t>White</a:t>
            </a:r>
            <a:endParaRPr sz="1800" b="1">
              <a:solidFill>
                <a:srgbClr val="00B2FF"/>
              </a:solidFill>
              <a:latin typeface="Muli"/>
              <a:ea typeface="Muli"/>
              <a:cs typeface="Muli"/>
              <a:sym typeface="Muli"/>
            </a:endParaRPr>
          </a:p>
        </p:txBody>
      </p:sp>
      <p:sp>
        <p:nvSpPr>
          <p:cNvPr id="214" name="Google Shape;214;p34"/>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66</a:t>
            </a:fld>
            <a:endParaRPr/>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USE INFOGRAPHICS TO SHOW DATA</a:t>
            </a:r>
            <a:endParaRPr/>
          </a:p>
        </p:txBody>
      </p:sp>
      <p:sp>
        <p:nvSpPr>
          <p:cNvPr id="220" name="Google Shape;220;p35"/>
          <p:cNvSpPr/>
          <p:nvPr/>
        </p:nvSpPr>
        <p:spPr>
          <a:xfrm>
            <a:off x="1978345" y="1423474"/>
            <a:ext cx="5201700" cy="821100"/>
          </a:xfrm>
          <a:custGeom>
            <a:avLst/>
            <a:gdLst/>
            <a:ahLst/>
            <a:cxnLst/>
            <a:rect l="l" t="t" r="r" b="b"/>
            <a:pathLst>
              <a:path w="120000" h="120000" extrusionOk="0">
                <a:moveTo>
                  <a:pt x="0" y="1634"/>
                </a:moveTo>
                <a:cubicBezTo>
                  <a:pt x="10197" y="31315"/>
                  <a:pt x="20394" y="60996"/>
                  <a:pt x="30296" y="69425"/>
                </a:cubicBezTo>
                <a:cubicBezTo>
                  <a:pt x="40197" y="77854"/>
                  <a:pt x="49506" y="63507"/>
                  <a:pt x="59407" y="52208"/>
                </a:cubicBezTo>
                <a:cubicBezTo>
                  <a:pt x="69308" y="40910"/>
                  <a:pt x="79605" y="-9663"/>
                  <a:pt x="89703" y="1634"/>
                </a:cubicBezTo>
                <a:cubicBezTo>
                  <a:pt x="99802" y="12933"/>
                  <a:pt x="120000" y="120000"/>
                  <a:pt x="120000" y="120000"/>
                </a:cubicBezTo>
                <a:lnTo>
                  <a:pt x="120000" y="120000"/>
                </a:lnTo>
              </a:path>
            </a:pathLst>
          </a:custGeom>
          <a:noFill/>
          <a:ln w="19050" cap="flat" cmpd="sng">
            <a:solidFill>
              <a:srgbClr val="00B2FF"/>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1" name="Google Shape;221;p35"/>
          <p:cNvSpPr/>
          <p:nvPr/>
        </p:nvSpPr>
        <p:spPr>
          <a:xfrm>
            <a:off x="1978345" y="1423475"/>
            <a:ext cx="447900" cy="1712700"/>
          </a:xfrm>
          <a:prstGeom prst="rtTriangle">
            <a:avLst/>
          </a:prstGeom>
          <a:solidFill>
            <a:srgbClr val="1155CC">
              <a:alpha val="4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35"/>
          <p:cNvSpPr/>
          <p:nvPr/>
        </p:nvSpPr>
        <p:spPr>
          <a:xfrm flipH="1">
            <a:off x="1535853" y="1423475"/>
            <a:ext cx="447900" cy="1712700"/>
          </a:xfrm>
          <a:prstGeom prst="rtTriangle">
            <a:avLst/>
          </a:prstGeom>
          <a:solidFill>
            <a:srgbClr val="00B2FF">
              <a:alpha val="530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35"/>
          <p:cNvSpPr/>
          <p:nvPr/>
        </p:nvSpPr>
        <p:spPr>
          <a:xfrm>
            <a:off x="3262288" y="1899280"/>
            <a:ext cx="447600" cy="1245300"/>
          </a:xfrm>
          <a:prstGeom prst="rtTriangle">
            <a:avLst/>
          </a:prstGeom>
          <a:solidFill>
            <a:srgbClr val="1155CC">
              <a:alpha val="42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4" name="Google Shape;224;p35"/>
          <p:cNvSpPr/>
          <p:nvPr/>
        </p:nvSpPr>
        <p:spPr>
          <a:xfrm flipH="1">
            <a:off x="2818998" y="1899280"/>
            <a:ext cx="447600" cy="1245300"/>
          </a:xfrm>
          <a:prstGeom prst="rtTriangle">
            <a:avLst/>
          </a:prstGeom>
          <a:solidFill>
            <a:srgbClr val="00B2FF">
              <a:alpha val="530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35"/>
          <p:cNvSpPr/>
          <p:nvPr/>
        </p:nvSpPr>
        <p:spPr>
          <a:xfrm>
            <a:off x="4542979" y="1764468"/>
            <a:ext cx="447600" cy="1379700"/>
          </a:xfrm>
          <a:prstGeom prst="rtTriangle">
            <a:avLst/>
          </a:prstGeom>
          <a:solidFill>
            <a:srgbClr val="1155CC">
              <a:alpha val="42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6" name="Google Shape;226;p35"/>
          <p:cNvSpPr/>
          <p:nvPr/>
        </p:nvSpPr>
        <p:spPr>
          <a:xfrm flipH="1">
            <a:off x="4099688" y="1764468"/>
            <a:ext cx="447600" cy="1379700"/>
          </a:xfrm>
          <a:prstGeom prst="rtTriangle">
            <a:avLst/>
          </a:prstGeom>
          <a:solidFill>
            <a:srgbClr val="00B2FF">
              <a:alpha val="530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7" name="Google Shape;227;p35"/>
          <p:cNvSpPr/>
          <p:nvPr/>
        </p:nvSpPr>
        <p:spPr>
          <a:xfrm>
            <a:off x="5828721" y="1423475"/>
            <a:ext cx="447300" cy="1712700"/>
          </a:xfrm>
          <a:prstGeom prst="rtTriangle">
            <a:avLst/>
          </a:prstGeom>
          <a:solidFill>
            <a:srgbClr val="1155CC">
              <a:alpha val="42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8" name="Google Shape;228;p35"/>
          <p:cNvSpPr/>
          <p:nvPr/>
        </p:nvSpPr>
        <p:spPr>
          <a:xfrm flipH="1">
            <a:off x="5385343" y="1423475"/>
            <a:ext cx="447300" cy="1712700"/>
          </a:xfrm>
          <a:prstGeom prst="rtTriangle">
            <a:avLst/>
          </a:prstGeom>
          <a:solidFill>
            <a:srgbClr val="00B2FF">
              <a:alpha val="530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29" name="Google Shape;229;p35"/>
          <p:cNvSpPr/>
          <p:nvPr/>
        </p:nvSpPr>
        <p:spPr>
          <a:xfrm>
            <a:off x="7161184" y="2204422"/>
            <a:ext cx="447000" cy="927900"/>
          </a:xfrm>
          <a:prstGeom prst="rtTriangle">
            <a:avLst/>
          </a:prstGeom>
          <a:solidFill>
            <a:srgbClr val="1155CC">
              <a:alpha val="42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30" name="Google Shape;230;p35"/>
          <p:cNvSpPr/>
          <p:nvPr/>
        </p:nvSpPr>
        <p:spPr>
          <a:xfrm flipH="1">
            <a:off x="6717806" y="2204422"/>
            <a:ext cx="447000" cy="927900"/>
          </a:xfrm>
          <a:prstGeom prst="rtTriangle">
            <a:avLst/>
          </a:prstGeom>
          <a:solidFill>
            <a:srgbClr val="00B2FF">
              <a:alpha val="530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31" name="Google Shape;231;p35"/>
          <p:cNvSpPr/>
          <p:nvPr/>
        </p:nvSpPr>
        <p:spPr>
          <a:xfrm>
            <a:off x="1535700" y="3220930"/>
            <a:ext cx="896100" cy="81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1" i="0" u="none" strike="noStrike" cap="none">
                <a:solidFill>
                  <a:srgbClr val="00B2FF"/>
                </a:solidFill>
                <a:latin typeface="Muli"/>
                <a:ea typeface="Muli"/>
                <a:cs typeface="Muli"/>
                <a:sym typeface="Muli"/>
              </a:rPr>
              <a:t>87%</a:t>
            </a:r>
            <a:endParaRPr sz="1800">
              <a:solidFill>
                <a:srgbClr val="00B2FF"/>
              </a:solidFill>
              <a:latin typeface="Muli"/>
              <a:ea typeface="Muli"/>
              <a:cs typeface="Muli"/>
              <a:sym typeface="Muli"/>
            </a:endParaRPr>
          </a:p>
          <a:p>
            <a:pPr marL="0" marR="0" lvl="0" indent="0" algn="ctr" rtl="0">
              <a:spcBef>
                <a:spcPts val="0"/>
              </a:spcBef>
              <a:spcAft>
                <a:spcPts val="0"/>
              </a:spcAft>
              <a:buNone/>
            </a:pPr>
            <a:r>
              <a:rPr lang="en" sz="1200" b="0" i="0" u="none" strike="noStrike" cap="none">
                <a:solidFill>
                  <a:srgbClr val="595959"/>
                </a:solidFill>
                <a:latin typeface="Muli"/>
                <a:ea typeface="Muli"/>
                <a:cs typeface="Muli"/>
                <a:sym typeface="Muli"/>
              </a:rPr>
              <a:t>Enter text here. </a:t>
            </a:r>
            <a:endParaRPr sz="1200">
              <a:latin typeface="Muli"/>
              <a:ea typeface="Muli"/>
              <a:cs typeface="Muli"/>
              <a:sym typeface="Muli"/>
            </a:endParaRPr>
          </a:p>
        </p:txBody>
      </p:sp>
      <p:sp>
        <p:nvSpPr>
          <p:cNvPr id="232" name="Google Shape;232;p35"/>
          <p:cNvSpPr/>
          <p:nvPr/>
        </p:nvSpPr>
        <p:spPr>
          <a:xfrm>
            <a:off x="2819094" y="3220930"/>
            <a:ext cx="890400" cy="81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1" i="0" u="none" strike="noStrike" cap="none">
                <a:solidFill>
                  <a:srgbClr val="00B2FF"/>
                </a:solidFill>
                <a:latin typeface="Muli"/>
                <a:ea typeface="Muli"/>
                <a:cs typeface="Muli"/>
                <a:sym typeface="Muli"/>
              </a:rPr>
              <a:t>50%</a:t>
            </a:r>
            <a:endParaRPr sz="1800" b="1" i="0" u="none" strike="noStrike" cap="none">
              <a:solidFill>
                <a:srgbClr val="00B2FF"/>
              </a:solidFill>
              <a:latin typeface="Muli"/>
              <a:ea typeface="Muli"/>
              <a:cs typeface="Muli"/>
              <a:sym typeface="Muli"/>
            </a:endParaRPr>
          </a:p>
          <a:p>
            <a:pPr marL="0" marR="0" lvl="0" indent="0" algn="ctr" rtl="0">
              <a:spcBef>
                <a:spcPts val="0"/>
              </a:spcBef>
              <a:spcAft>
                <a:spcPts val="0"/>
              </a:spcAft>
              <a:buNone/>
            </a:pPr>
            <a:r>
              <a:rPr lang="en" sz="1200" b="0" i="0" u="none" strike="noStrike" cap="none">
                <a:solidFill>
                  <a:srgbClr val="595959"/>
                </a:solidFill>
                <a:latin typeface="Muli"/>
                <a:ea typeface="Muli"/>
                <a:cs typeface="Muli"/>
                <a:sym typeface="Muli"/>
              </a:rPr>
              <a:t>Enter text here. </a:t>
            </a:r>
            <a:endParaRPr sz="1200">
              <a:latin typeface="Muli"/>
              <a:ea typeface="Muli"/>
              <a:cs typeface="Muli"/>
              <a:sym typeface="Muli"/>
            </a:endParaRPr>
          </a:p>
        </p:txBody>
      </p:sp>
      <p:sp>
        <p:nvSpPr>
          <p:cNvPr id="233" name="Google Shape;233;p35"/>
          <p:cNvSpPr/>
          <p:nvPr/>
        </p:nvSpPr>
        <p:spPr>
          <a:xfrm>
            <a:off x="4097080" y="3234120"/>
            <a:ext cx="893100" cy="81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1" i="0" u="none" strike="noStrike" cap="none">
                <a:solidFill>
                  <a:srgbClr val="00B2FF"/>
                </a:solidFill>
                <a:latin typeface="Muli"/>
                <a:ea typeface="Muli"/>
                <a:cs typeface="Muli"/>
                <a:sym typeface="Muli"/>
              </a:rPr>
              <a:t>55%</a:t>
            </a:r>
            <a:endParaRPr sz="1800" b="1" i="0" u="none" strike="noStrike" cap="none">
              <a:solidFill>
                <a:srgbClr val="00B2FF"/>
              </a:solidFill>
              <a:latin typeface="Muli"/>
              <a:ea typeface="Muli"/>
              <a:cs typeface="Muli"/>
              <a:sym typeface="Muli"/>
            </a:endParaRPr>
          </a:p>
          <a:p>
            <a:pPr marL="0" marR="0" lvl="0" indent="0" algn="ctr" rtl="0">
              <a:spcBef>
                <a:spcPts val="0"/>
              </a:spcBef>
              <a:spcAft>
                <a:spcPts val="0"/>
              </a:spcAft>
              <a:buNone/>
            </a:pPr>
            <a:r>
              <a:rPr lang="en" sz="1200" b="0" i="0" u="none" strike="noStrike" cap="none">
                <a:solidFill>
                  <a:srgbClr val="595959"/>
                </a:solidFill>
                <a:latin typeface="Muli"/>
                <a:ea typeface="Muli"/>
                <a:cs typeface="Muli"/>
                <a:sym typeface="Muli"/>
              </a:rPr>
              <a:t>Enter text here. </a:t>
            </a:r>
            <a:endParaRPr sz="1200">
              <a:latin typeface="Muli"/>
              <a:ea typeface="Muli"/>
              <a:cs typeface="Muli"/>
              <a:sym typeface="Muli"/>
            </a:endParaRPr>
          </a:p>
        </p:txBody>
      </p:sp>
      <p:sp>
        <p:nvSpPr>
          <p:cNvPr id="234" name="Google Shape;234;p35"/>
          <p:cNvSpPr/>
          <p:nvPr/>
        </p:nvSpPr>
        <p:spPr>
          <a:xfrm>
            <a:off x="5385332" y="3234120"/>
            <a:ext cx="890400" cy="81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1" i="0" u="none" strike="noStrike" cap="none">
                <a:solidFill>
                  <a:srgbClr val="00B2FF"/>
                </a:solidFill>
                <a:latin typeface="Muli"/>
                <a:ea typeface="Muli"/>
                <a:cs typeface="Muli"/>
                <a:sym typeface="Muli"/>
              </a:rPr>
              <a:t>88%</a:t>
            </a:r>
            <a:endParaRPr sz="1800">
              <a:solidFill>
                <a:srgbClr val="00B2FF"/>
              </a:solidFill>
              <a:latin typeface="Muli"/>
              <a:ea typeface="Muli"/>
              <a:cs typeface="Muli"/>
              <a:sym typeface="Muli"/>
            </a:endParaRPr>
          </a:p>
          <a:p>
            <a:pPr marL="0" marR="0" lvl="0" indent="0" algn="ctr" rtl="0">
              <a:spcBef>
                <a:spcPts val="0"/>
              </a:spcBef>
              <a:spcAft>
                <a:spcPts val="0"/>
              </a:spcAft>
              <a:buNone/>
            </a:pPr>
            <a:r>
              <a:rPr lang="en" sz="1200" b="0" i="0" u="none" strike="noStrike" cap="none">
                <a:solidFill>
                  <a:srgbClr val="595959"/>
                </a:solidFill>
                <a:latin typeface="Muli"/>
                <a:ea typeface="Muli"/>
                <a:cs typeface="Muli"/>
                <a:sym typeface="Muli"/>
              </a:rPr>
              <a:t>Enter text here. </a:t>
            </a:r>
            <a:endParaRPr sz="1200">
              <a:latin typeface="Muli"/>
              <a:ea typeface="Muli"/>
              <a:cs typeface="Muli"/>
              <a:sym typeface="Muli"/>
            </a:endParaRPr>
          </a:p>
        </p:txBody>
      </p:sp>
      <p:sp>
        <p:nvSpPr>
          <p:cNvPr id="235" name="Google Shape;235;p35"/>
          <p:cNvSpPr/>
          <p:nvPr/>
        </p:nvSpPr>
        <p:spPr>
          <a:xfrm>
            <a:off x="6751286" y="3220930"/>
            <a:ext cx="856800" cy="811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800" b="1" i="0" u="none" strike="noStrike" cap="none">
                <a:solidFill>
                  <a:srgbClr val="00B2FF"/>
                </a:solidFill>
                <a:latin typeface="Muli"/>
                <a:ea typeface="Muli"/>
                <a:cs typeface="Muli"/>
                <a:sym typeface="Muli"/>
              </a:rPr>
              <a:t>30%</a:t>
            </a:r>
            <a:endParaRPr sz="1800" b="1" i="0" u="none" strike="noStrike" cap="none">
              <a:solidFill>
                <a:srgbClr val="00B2FF"/>
              </a:solidFill>
              <a:latin typeface="Muli"/>
              <a:ea typeface="Muli"/>
              <a:cs typeface="Muli"/>
              <a:sym typeface="Muli"/>
            </a:endParaRPr>
          </a:p>
          <a:p>
            <a:pPr marL="0" marR="0" lvl="0" indent="0" algn="ctr" rtl="0">
              <a:spcBef>
                <a:spcPts val="0"/>
              </a:spcBef>
              <a:spcAft>
                <a:spcPts val="0"/>
              </a:spcAft>
              <a:buNone/>
            </a:pPr>
            <a:r>
              <a:rPr lang="en" sz="1200" b="0" i="0" u="none" strike="noStrike" cap="none">
                <a:solidFill>
                  <a:srgbClr val="595959"/>
                </a:solidFill>
                <a:latin typeface="Muli"/>
                <a:ea typeface="Muli"/>
                <a:cs typeface="Muli"/>
                <a:sym typeface="Muli"/>
              </a:rPr>
              <a:t>Enter text here. </a:t>
            </a:r>
            <a:endParaRPr sz="1200">
              <a:latin typeface="Muli"/>
              <a:ea typeface="Muli"/>
              <a:cs typeface="Muli"/>
              <a:sym typeface="Muli"/>
            </a:endParaRPr>
          </a:p>
        </p:txBody>
      </p:sp>
      <p:sp>
        <p:nvSpPr>
          <p:cNvPr id="236" name="Google Shape;236;p35"/>
          <p:cNvSpPr txBox="1"/>
          <p:nvPr/>
        </p:nvSpPr>
        <p:spPr>
          <a:xfrm>
            <a:off x="5986675" y="4684500"/>
            <a:ext cx="2859300" cy="459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b="1">
                <a:solidFill>
                  <a:srgbClr val="00B2FF"/>
                </a:solidFill>
                <a:latin typeface="Varela Round"/>
                <a:ea typeface="Varela Round"/>
                <a:cs typeface="Varela Round"/>
                <a:sym typeface="Varela Round"/>
              </a:rPr>
              <a:t>Diagram featured by </a:t>
            </a:r>
            <a:r>
              <a:rPr lang="en" sz="1000" b="1" u="sng">
                <a:solidFill>
                  <a:srgbClr val="00B2FF"/>
                </a:solidFill>
                <a:latin typeface="Varela Round"/>
                <a:ea typeface="Varela Round"/>
                <a:cs typeface="Varela Round"/>
                <a:sym typeface="Varela Round"/>
                <a:hlinkClick r:id="rId4"/>
              </a:rPr>
              <a:t>http://slidemodel.com</a:t>
            </a:r>
            <a:endParaRPr sz="1000">
              <a:solidFill>
                <a:srgbClr val="00B2FF"/>
              </a:solidFill>
              <a:latin typeface="Varela Round"/>
              <a:ea typeface="Varela Round"/>
              <a:cs typeface="Varela Round"/>
              <a:sym typeface="Varela Round"/>
            </a:endParaRPr>
          </a:p>
        </p:txBody>
      </p:sp>
      <p:sp>
        <p:nvSpPr>
          <p:cNvPr id="237" name="Google Shape;237;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36"/>
          <p:cNvSpPr/>
          <p:nvPr/>
        </p:nvSpPr>
        <p:spPr>
          <a:xfrm>
            <a:off x="5093088" y="1571081"/>
            <a:ext cx="2202600" cy="517200"/>
          </a:xfrm>
          <a:custGeom>
            <a:avLst/>
            <a:gdLst/>
            <a:ahLst/>
            <a:cxnLst/>
            <a:rect l="l" t="t" r="r" b="b"/>
            <a:pathLst>
              <a:path w="120000" h="120000" extrusionOk="0">
                <a:moveTo>
                  <a:pt x="120000" y="59619"/>
                </a:moveTo>
                <a:lnTo>
                  <a:pt x="111205" y="0"/>
                </a:lnTo>
                <a:lnTo>
                  <a:pt x="93550" y="0"/>
                </a:lnTo>
                <a:lnTo>
                  <a:pt x="0" y="761"/>
                </a:lnTo>
                <a:lnTo>
                  <a:pt x="0" y="120000"/>
                </a:lnTo>
                <a:lnTo>
                  <a:pt x="104495" y="118985"/>
                </a:lnTo>
                <a:lnTo>
                  <a:pt x="111205" y="118985"/>
                </a:lnTo>
                <a:lnTo>
                  <a:pt x="120000" y="59619"/>
                </a:lnTo>
                <a:close/>
              </a:path>
            </a:pathLst>
          </a:custGeom>
          <a:solidFill>
            <a:srgbClr val="1155CC">
              <a:alpha val="426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43" name="Google Shape;243;p36"/>
          <p:cNvSpPr/>
          <p:nvPr/>
        </p:nvSpPr>
        <p:spPr>
          <a:xfrm>
            <a:off x="1939962" y="1249500"/>
            <a:ext cx="2478000" cy="439500"/>
          </a:xfrm>
          <a:custGeom>
            <a:avLst/>
            <a:gdLst/>
            <a:ahLst/>
            <a:cxnLst/>
            <a:rect l="l" t="t" r="r" b="b"/>
            <a:pathLst>
              <a:path w="120000" h="120000" extrusionOk="0">
                <a:moveTo>
                  <a:pt x="28525" y="0"/>
                </a:moveTo>
                <a:lnTo>
                  <a:pt x="28525" y="0"/>
                </a:lnTo>
                <a:lnTo>
                  <a:pt x="9548" y="0"/>
                </a:lnTo>
                <a:lnTo>
                  <a:pt x="0" y="60000"/>
                </a:lnTo>
                <a:lnTo>
                  <a:pt x="9548" y="120000"/>
                </a:lnTo>
                <a:lnTo>
                  <a:pt x="14597" y="120000"/>
                </a:lnTo>
                <a:lnTo>
                  <a:pt x="28525" y="120000"/>
                </a:lnTo>
                <a:lnTo>
                  <a:pt x="120000" y="120000"/>
                </a:lnTo>
                <a:lnTo>
                  <a:pt x="120000" y="0"/>
                </a:lnTo>
                <a:lnTo>
                  <a:pt x="28525" y="0"/>
                </a:lnTo>
                <a:close/>
              </a:path>
            </a:pathLst>
          </a:custGeom>
          <a:solidFill>
            <a:srgbClr val="00B2FF">
              <a:alpha val="530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44" name="Google Shape;244;p36"/>
          <p:cNvSpPr/>
          <p:nvPr/>
        </p:nvSpPr>
        <p:spPr>
          <a:xfrm>
            <a:off x="1721201" y="2087884"/>
            <a:ext cx="2102100" cy="560400"/>
          </a:xfrm>
          <a:custGeom>
            <a:avLst/>
            <a:gdLst/>
            <a:ahLst/>
            <a:cxnLst/>
            <a:rect l="l" t="t" r="r" b="b"/>
            <a:pathLst>
              <a:path w="120000" h="120000" extrusionOk="0">
                <a:moveTo>
                  <a:pt x="31925" y="0"/>
                </a:moveTo>
                <a:lnTo>
                  <a:pt x="31925" y="0"/>
                </a:lnTo>
                <a:lnTo>
                  <a:pt x="10666" y="0"/>
                </a:lnTo>
                <a:lnTo>
                  <a:pt x="0" y="60000"/>
                </a:lnTo>
                <a:lnTo>
                  <a:pt x="10666" y="120000"/>
                </a:lnTo>
                <a:lnTo>
                  <a:pt x="14222" y="120000"/>
                </a:lnTo>
                <a:lnTo>
                  <a:pt x="31925" y="120000"/>
                </a:lnTo>
                <a:lnTo>
                  <a:pt x="120000" y="120000"/>
                </a:lnTo>
                <a:lnTo>
                  <a:pt x="120000" y="0"/>
                </a:lnTo>
                <a:lnTo>
                  <a:pt x="31925" y="0"/>
                </a:lnTo>
                <a:close/>
              </a:path>
            </a:pathLst>
          </a:custGeom>
          <a:solidFill>
            <a:srgbClr val="3C78D8">
              <a:alpha val="480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pic>
        <p:nvPicPr>
          <p:cNvPr id="245" name="Google Shape;245;p36"/>
          <p:cNvPicPr preferRelativeResize="0"/>
          <p:nvPr/>
        </p:nvPicPr>
        <p:blipFill>
          <a:blip r:embed="rId4">
            <a:alphaModFix/>
          </a:blip>
          <a:stretch>
            <a:fillRect/>
          </a:stretch>
        </p:blipFill>
        <p:spPr>
          <a:xfrm>
            <a:off x="2905700" y="4443331"/>
            <a:ext cx="2962129" cy="246344"/>
          </a:xfrm>
          <a:prstGeom prst="rect">
            <a:avLst/>
          </a:prstGeom>
          <a:noFill/>
          <a:ln>
            <a:noFill/>
          </a:ln>
        </p:spPr>
      </p:pic>
      <p:sp>
        <p:nvSpPr>
          <p:cNvPr id="246" name="Google Shape;246;p36"/>
          <p:cNvSpPr txBox="1"/>
          <p:nvPr/>
        </p:nvSpPr>
        <p:spPr>
          <a:xfrm>
            <a:off x="1994791" y="1284780"/>
            <a:ext cx="1582200" cy="368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b="0" i="0" u="none" strike="noStrike" cap="none">
                <a:solidFill>
                  <a:srgbClr val="FFFFFF"/>
                </a:solidFill>
                <a:latin typeface="Muli"/>
                <a:ea typeface="Muli"/>
                <a:cs typeface="Muli"/>
                <a:sym typeface="Muli"/>
              </a:rPr>
              <a:t>Insert your desired</a:t>
            </a:r>
            <a:endParaRPr sz="1000">
              <a:latin typeface="Muli"/>
              <a:ea typeface="Muli"/>
              <a:cs typeface="Muli"/>
              <a:sym typeface="Muli"/>
            </a:endParaRPr>
          </a:p>
          <a:p>
            <a:pPr marL="0" marR="0" lvl="0" indent="0" algn="r" rtl="0">
              <a:spcBef>
                <a:spcPts val="0"/>
              </a:spcBef>
              <a:spcAft>
                <a:spcPts val="0"/>
              </a:spcAft>
              <a:buNone/>
            </a:pPr>
            <a:r>
              <a:rPr lang="en" sz="1000" b="0" i="0" u="none" strike="noStrike" cap="none">
                <a:solidFill>
                  <a:srgbClr val="FFFFFF"/>
                </a:solidFill>
                <a:latin typeface="Muli"/>
                <a:ea typeface="Muli"/>
                <a:cs typeface="Muli"/>
                <a:sym typeface="Muli"/>
              </a:rPr>
              <a:t>text here.</a:t>
            </a:r>
            <a:endParaRPr sz="1000" b="0" i="0" u="none" strike="noStrike" cap="none">
              <a:solidFill>
                <a:srgbClr val="FFFFFF"/>
              </a:solidFill>
              <a:latin typeface="Muli"/>
              <a:ea typeface="Muli"/>
              <a:cs typeface="Muli"/>
              <a:sym typeface="Muli"/>
            </a:endParaRPr>
          </a:p>
        </p:txBody>
      </p:sp>
      <p:sp>
        <p:nvSpPr>
          <p:cNvPr id="247" name="Google Shape;247;p36"/>
          <p:cNvSpPr/>
          <p:nvPr/>
        </p:nvSpPr>
        <p:spPr>
          <a:xfrm>
            <a:off x="4854401" y="2642041"/>
            <a:ext cx="1910400" cy="534300"/>
          </a:xfrm>
          <a:custGeom>
            <a:avLst/>
            <a:gdLst/>
            <a:ahLst/>
            <a:cxnLst/>
            <a:rect l="l" t="t" r="r" b="b"/>
            <a:pathLst>
              <a:path w="120000" h="120000" extrusionOk="0">
                <a:moveTo>
                  <a:pt x="107649" y="222"/>
                </a:moveTo>
                <a:lnTo>
                  <a:pt x="99681" y="222"/>
                </a:lnTo>
                <a:lnTo>
                  <a:pt x="99681" y="0"/>
                </a:lnTo>
                <a:lnTo>
                  <a:pt x="0" y="0"/>
                </a:lnTo>
                <a:lnTo>
                  <a:pt x="0" y="120000"/>
                </a:lnTo>
                <a:lnTo>
                  <a:pt x="82868" y="120000"/>
                </a:lnTo>
                <a:lnTo>
                  <a:pt x="99681" y="120000"/>
                </a:lnTo>
                <a:lnTo>
                  <a:pt x="107649" y="120000"/>
                </a:lnTo>
                <a:lnTo>
                  <a:pt x="120000" y="60000"/>
                </a:lnTo>
                <a:lnTo>
                  <a:pt x="107649" y="222"/>
                </a:lnTo>
                <a:close/>
              </a:path>
            </a:pathLst>
          </a:custGeom>
          <a:solidFill>
            <a:srgbClr val="00B2FF">
              <a:alpha val="5308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48" name="Google Shape;248;p36"/>
          <p:cNvSpPr/>
          <p:nvPr/>
        </p:nvSpPr>
        <p:spPr>
          <a:xfrm>
            <a:off x="3375761" y="1581057"/>
            <a:ext cx="2021100" cy="603300"/>
          </a:xfrm>
          <a:custGeom>
            <a:avLst/>
            <a:gdLst/>
            <a:ahLst/>
            <a:cxnLst/>
            <a:rect l="l" t="t" r="r" b="b"/>
            <a:pathLst>
              <a:path w="120000" h="120000" extrusionOk="0">
                <a:moveTo>
                  <a:pt x="59957" y="24285"/>
                </a:moveTo>
                <a:cubicBezTo>
                  <a:pt x="42558" y="24285"/>
                  <a:pt x="26609" y="15142"/>
                  <a:pt x="14754" y="0"/>
                </a:cubicBezTo>
                <a:cubicBezTo>
                  <a:pt x="7249" y="27428"/>
                  <a:pt x="1961" y="61714"/>
                  <a:pt x="0" y="99714"/>
                </a:cubicBezTo>
                <a:cubicBezTo>
                  <a:pt x="17910" y="112571"/>
                  <a:pt x="38294" y="120000"/>
                  <a:pt x="59872" y="120000"/>
                </a:cubicBezTo>
                <a:cubicBezTo>
                  <a:pt x="81620" y="120000"/>
                  <a:pt x="102089" y="112857"/>
                  <a:pt x="120000" y="100000"/>
                </a:cubicBezTo>
                <a:cubicBezTo>
                  <a:pt x="118038" y="62000"/>
                  <a:pt x="112750" y="27428"/>
                  <a:pt x="105159" y="0"/>
                </a:cubicBezTo>
                <a:cubicBezTo>
                  <a:pt x="93390" y="15142"/>
                  <a:pt x="77441" y="24285"/>
                  <a:pt x="59957" y="24285"/>
                </a:cubicBezTo>
              </a:path>
            </a:pathLst>
          </a:custGeom>
          <a:solidFill>
            <a:srgbClr val="1155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49" name="Google Shape;249;p36"/>
          <p:cNvSpPr/>
          <p:nvPr/>
        </p:nvSpPr>
        <p:spPr>
          <a:xfrm>
            <a:off x="3357228" y="2081885"/>
            <a:ext cx="2063400" cy="610500"/>
          </a:xfrm>
          <a:custGeom>
            <a:avLst/>
            <a:gdLst/>
            <a:ahLst/>
            <a:cxnLst/>
            <a:rect l="l" t="t" r="r" b="b"/>
            <a:pathLst>
              <a:path w="120000" h="120000" extrusionOk="0">
                <a:moveTo>
                  <a:pt x="59874" y="20047"/>
                </a:moveTo>
                <a:cubicBezTo>
                  <a:pt x="38580" y="20047"/>
                  <a:pt x="18538" y="12705"/>
                  <a:pt x="918" y="0"/>
                </a:cubicBezTo>
                <a:cubicBezTo>
                  <a:pt x="334" y="11011"/>
                  <a:pt x="0" y="22305"/>
                  <a:pt x="0" y="33600"/>
                </a:cubicBezTo>
                <a:cubicBezTo>
                  <a:pt x="0" y="60423"/>
                  <a:pt x="1670" y="85835"/>
                  <a:pt x="4592" y="109270"/>
                </a:cubicBezTo>
                <a:cubicBezTo>
                  <a:pt x="22129" y="116329"/>
                  <a:pt x="40751" y="120000"/>
                  <a:pt x="59958" y="120000"/>
                </a:cubicBezTo>
                <a:cubicBezTo>
                  <a:pt x="79248" y="120000"/>
                  <a:pt x="97870" y="116329"/>
                  <a:pt x="115407" y="109270"/>
                </a:cubicBezTo>
                <a:cubicBezTo>
                  <a:pt x="118329" y="85835"/>
                  <a:pt x="120000" y="60423"/>
                  <a:pt x="120000" y="33600"/>
                </a:cubicBezTo>
                <a:cubicBezTo>
                  <a:pt x="120000" y="22305"/>
                  <a:pt x="119665" y="11011"/>
                  <a:pt x="119081" y="0"/>
                </a:cubicBezTo>
                <a:cubicBezTo>
                  <a:pt x="101461" y="12705"/>
                  <a:pt x="81252" y="20047"/>
                  <a:pt x="59874" y="20047"/>
                </a:cubicBezTo>
              </a:path>
            </a:pathLst>
          </a:custGeom>
          <a:solidFill>
            <a:srgbClr val="3C78D8"/>
          </a:solidFill>
          <a:ln w="9525" cap="flat" cmpd="sng">
            <a:solidFill>
              <a:srgbClr val="3C78D8">
                <a:alpha val="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50" name="Google Shape;250;p36"/>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OR DIAGRAMS TO EXPLAIN COMPLEX IDEAS</a:t>
            </a:r>
            <a:endParaRPr/>
          </a:p>
        </p:txBody>
      </p:sp>
      <p:sp>
        <p:nvSpPr>
          <p:cNvPr id="251" name="Google Shape;251;p36"/>
          <p:cNvSpPr txBox="1"/>
          <p:nvPr/>
        </p:nvSpPr>
        <p:spPr>
          <a:xfrm>
            <a:off x="5986675" y="4684500"/>
            <a:ext cx="2859300" cy="459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1000" b="1">
                <a:solidFill>
                  <a:srgbClr val="00B2FF"/>
                </a:solidFill>
                <a:latin typeface="Varela Round"/>
                <a:ea typeface="Varela Round"/>
                <a:cs typeface="Varela Round"/>
                <a:sym typeface="Varela Round"/>
              </a:rPr>
              <a:t>Diagram featured by </a:t>
            </a:r>
            <a:r>
              <a:rPr lang="en" sz="1000" b="1" u="sng">
                <a:solidFill>
                  <a:srgbClr val="00B2FF"/>
                </a:solidFill>
                <a:latin typeface="Varela Round"/>
                <a:ea typeface="Varela Round"/>
                <a:cs typeface="Varela Round"/>
                <a:sym typeface="Varela Round"/>
                <a:hlinkClick r:id="rId5"/>
              </a:rPr>
              <a:t>http://slidemodel.com</a:t>
            </a:r>
            <a:endParaRPr sz="1000">
              <a:solidFill>
                <a:srgbClr val="00B2FF"/>
              </a:solidFill>
              <a:latin typeface="Varela Round"/>
              <a:ea typeface="Varela Round"/>
              <a:cs typeface="Varela Round"/>
              <a:sym typeface="Varela Round"/>
            </a:endParaRPr>
          </a:p>
        </p:txBody>
      </p:sp>
      <p:sp>
        <p:nvSpPr>
          <p:cNvPr id="252" name="Google Shape;252;p36"/>
          <p:cNvSpPr/>
          <p:nvPr/>
        </p:nvSpPr>
        <p:spPr>
          <a:xfrm>
            <a:off x="4236818" y="4213721"/>
            <a:ext cx="293100" cy="256200"/>
          </a:xfrm>
          <a:prstGeom prst="ellipse">
            <a:avLst/>
          </a:prstGeom>
          <a:solidFill>
            <a:srgbClr val="3135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53" name="Google Shape;253;p36"/>
          <p:cNvSpPr/>
          <p:nvPr/>
        </p:nvSpPr>
        <p:spPr>
          <a:xfrm>
            <a:off x="3971573" y="3737663"/>
            <a:ext cx="830400" cy="602700"/>
          </a:xfrm>
          <a:custGeom>
            <a:avLst/>
            <a:gdLst/>
            <a:ahLst/>
            <a:cxnLst/>
            <a:rect l="l" t="t" r="r" b="b"/>
            <a:pathLst>
              <a:path w="120000" h="120000" extrusionOk="0">
                <a:moveTo>
                  <a:pt x="120000" y="111448"/>
                </a:moveTo>
                <a:cubicBezTo>
                  <a:pt x="120000" y="116137"/>
                  <a:pt x="117195" y="120000"/>
                  <a:pt x="113589" y="120000"/>
                </a:cubicBezTo>
                <a:cubicBezTo>
                  <a:pt x="6210" y="120000"/>
                  <a:pt x="6210" y="120000"/>
                  <a:pt x="6210" y="120000"/>
                </a:cubicBezTo>
                <a:cubicBezTo>
                  <a:pt x="2804" y="120000"/>
                  <a:pt x="0" y="116137"/>
                  <a:pt x="0" y="111448"/>
                </a:cubicBezTo>
                <a:cubicBezTo>
                  <a:pt x="0" y="8551"/>
                  <a:pt x="0" y="8551"/>
                  <a:pt x="0" y="8551"/>
                </a:cubicBezTo>
                <a:cubicBezTo>
                  <a:pt x="0" y="3862"/>
                  <a:pt x="2804" y="0"/>
                  <a:pt x="6210" y="0"/>
                </a:cubicBezTo>
                <a:cubicBezTo>
                  <a:pt x="113589" y="0"/>
                  <a:pt x="113589" y="0"/>
                  <a:pt x="113589" y="0"/>
                </a:cubicBezTo>
                <a:cubicBezTo>
                  <a:pt x="117195" y="0"/>
                  <a:pt x="120000" y="3862"/>
                  <a:pt x="120000" y="8551"/>
                </a:cubicBezTo>
                <a:lnTo>
                  <a:pt x="120000" y="111448"/>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54" name="Google Shape;254;p36"/>
          <p:cNvSpPr/>
          <p:nvPr/>
        </p:nvSpPr>
        <p:spPr>
          <a:xfrm>
            <a:off x="3906251" y="3600092"/>
            <a:ext cx="960900" cy="213000"/>
          </a:xfrm>
          <a:custGeom>
            <a:avLst/>
            <a:gdLst/>
            <a:ahLst/>
            <a:cxnLst/>
            <a:rect l="l" t="t" r="r" b="b"/>
            <a:pathLst>
              <a:path w="120000" h="120000" extrusionOk="0">
                <a:moveTo>
                  <a:pt x="116591" y="0"/>
                </a:moveTo>
                <a:cubicBezTo>
                  <a:pt x="105650" y="12162"/>
                  <a:pt x="70852" y="17837"/>
                  <a:pt x="59730" y="18648"/>
                </a:cubicBezTo>
                <a:cubicBezTo>
                  <a:pt x="48789" y="17837"/>
                  <a:pt x="14170" y="12162"/>
                  <a:pt x="3228" y="0"/>
                </a:cubicBezTo>
                <a:cubicBezTo>
                  <a:pt x="3228" y="0"/>
                  <a:pt x="0" y="1621"/>
                  <a:pt x="2511" y="19459"/>
                </a:cubicBezTo>
                <a:cubicBezTo>
                  <a:pt x="2511" y="19459"/>
                  <a:pt x="4304" y="23513"/>
                  <a:pt x="4663" y="54324"/>
                </a:cubicBezTo>
                <a:cubicBezTo>
                  <a:pt x="5201" y="84324"/>
                  <a:pt x="3228" y="104594"/>
                  <a:pt x="5919" y="120000"/>
                </a:cubicBezTo>
                <a:cubicBezTo>
                  <a:pt x="56502" y="120000"/>
                  <a:pt x="56502" y="120000"/>
                  <a:pt x="56502" y="120000"/>
                </a:cubicBezTo>
                <a:cubicBezTo>
                  <a:pt x="63139" y="120000"/>
                  <a:pt x="63139" y="120000"/>
                  <a:pt x="63139" y="120000"/>
                </a:cubicBezTo>
                <a:cubicBezTo>
                  <a:pt x="114080" y="120000"/>
                  <a:pt x="114080" y="120000"/>
                  <a:pt x="114080" y="120000"/>
                </a:cubicBezTo>
                <a:cubicBezTo>
                  <a:pt x="116771" y="104594"/>
                  <a:pt x="114798" y="84324"/>
                  <a:pt x="115336" y="54324"/>
                </a:cubicBezTo>
                <a:cubicBezTo>
                  <a:pt x="115695" y="23513"/>
                  <a:pt x="117488" y="20270"/>
                  <a:pt x="117488" y="20270"/>
                </a:cubicBezTo>
                <a:cubicBezTo>
                  <a:pt x="120000" y="2432"/>
                  <a:pt x="116591" y="0"/>
                  <a:pt x="116591" y="0"/>
                </a:cubicBezTo>
              </a:path>
            </a:pathLst>
          </a:custGeom>
          <a:gradFill>
            <a:gsLst>
              <a:gs pos="0">
                <a:srgbClr val="7F7F7F"/>
              </a:gs>
              <a:gs pos="25000">
                <a:srgbClr val="A5A5A5"/>
              </a:gs>
              <a:gs pos="50000">
                <a:srgbClr val="D8D8D8"/>
              </a:gs>
              <a:gs pos="75000">
                <a:srgbClr val="A5A5A5"/>
              </a:gs>
              <a:gs pos="100000">
                <a:srgbClr val="7F7F7F"/>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55" name="Google Shape;255;p36"/>
          <p:cNvSpPr/>
          <p:nvPr/>
        </p:nvSpPr>
        <p:spPr>
          <a:xfrm>
            <a:off x="4068070" y="3877214"/>
            <a:ext cx="165300" cy="433800"/>
          </a:xfrm>
          <a:custGeom>
            <a:avLst/>
            <a:gdLst/>
            <a:ahLst/>
            <a:cxnLst/>
            <a:rect l="l" t="t" r="r" b="b"/>
            <a:pathLst>
              <a:path w="120000" h="120000" extrusionOk="0">
                <a:moveTo>
                  <a:pt x="120000" y="105384"/>
                </a:moveTo>
                <a:cubicBezTo>
                  <a:pt x="120000" y="101153"/>
                  <a:pt x="120000" y="7692"/>
                  <a:pt x="120000" y="3461"/>
                </a:cubicBezTo>
                <a:cubicBezTo>
                  <a:pt x="120000" y="0"/>
                  <a:pt x="0" y="2692"/>
                  <a:pt x="0" y="5384"/>
                </a:cubicBezTo>
                <a:cubicBezTo>
                  <a:pt x="0" y="9615"/>
                  <a:pt x="0" y="103076"/>
                  <a:pt x="0" y="107307"/>
                </a:cubicBezTo>
                <a:cubicBezTo>
                  <a:pt x="17142" y="120000"/>
                  <a:pt x="110924" y="118461"/>
                  <a:pt x="120000" y="105384"/>
                </a:cubicBezTo>
                <a:close/>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56" name="Google Shape;256;p36"/>
          <p:cNvSpPr/>
          <p:nvPr/>
        </p:nvSpPr>
        <p:spPr>
          <a:xfrm>
            <a:off x="4540166" y="3877214"/>
            <a:ext cx="165300" cy="433800"/>
          </a:xfrm>
          <a:custGeom>
            <a:avLst/>
            <a:gdLst/>
            <a:ahLst/>
            <a:cxnLst/>
            <a:rect l="l" t="t" r="r" b="b"/>
            <a:pathLst>
              <a:path w="120000" h="120000" extrusionOk="0">
                <a:moveTo>
                  <a:pt x="120000" y="105384"/>
                </a:moveTo>
                <a:cubicBezTo>
                  <a:pt x="120000" y="101153"/>
                  <a:pt x="120000" y="7692"/>
                  <a:pt x="120000" y="3461"/>
                </a:cubicBezTo>
                <a:cubicBezTo>
                  <a:pt x="120000" y="0"/>
                  <a:pt x="0" y="2692"/>
                  <a:pt x="0" y="5384"/>
                </a:cubicBezTo>
                <a:cubicBezTo>
                  <a:pt x="0" y="9615"/>
                  <a:pt x="0" y="103076"/>
                  <a:pt x="0" y="107307"/>
                </a:cubicBezTo>
                <a:cubicBezTo>
                  <a:pt x="17142" y="120000"/>
                  <a:pt x="110924" y="118461"/>
                  <a:pt x="120000" y="105384"/>
                </a:cubicBezTo>
                <a:close/>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57" name="Google Shape;257;p36"/>
          <p:cNvSpPr/>
          <p:nvPr/>
        </p:nvSpPr>
        <p:spPr>
          <a:xfrm>
            <a:off x="3960686" y="4155327"/>
            <a:ext cx="852300" cy="59400"/>
          </a:xfrm>
          <a:custGeom>
            <a:avLst/>
            <a:gdLst/>
            <a:ahLst/>
            <a:cxnLst/>
            <a:rect l="l" t="t" r="r" b="b"/>
            <a:pathLst>
              <a:path w="120000" h="120000" extrusionOk="0">
                <a:moveTo>
                  <a:pt x="120000" y="53023"/>
                </a:moveTo>
                <a:cubicBezTo>
                  <a:pt x="120000" y="53023"/>
                  <a:pt x="120000" y="53023"/>
                  <a:pt x="120000" y="53023"/>
                </a:cubicBezTo>
                <a:cubicBezTo>
                  <a:pt x="119804" y="33488"/>
                  <a:pt x="118829" y="16744"/>
                  <a:pt x="117463" y="5581"/>
                </a:cubicBezTo>
                <a:cubicBezTo>
                  <a:pt x="117463" y="5581"/>
                  <a:pt x="117463" y="5581"/>
                  <a:pt x="117268" y="5581"/>
                </a:cubicBezTo>
                <a:cubicBezTo>
                  <a:pt x="117073" y="5581"/>
                  <a:pt x="116878" y="2790"/>
                  <a:pt x="116682" y="2790"/>
                </a:cubicBezTo>
                <a:cubicBezTo>
                  <a:pt x="116682" y="2790"/>
                  <a:pt x="116682" y="2790"/>
                  <a:pt x="116682" y="2790"/>
                </a:cubicBezTo>
                <a:cubicBezTo>
                  <a:pt x="116487" y="2790"/>
                  <a:pt x="116292" y="2790"/>
                  <a:pt x="116097" y="0"/>
                </a:cubicBezTo>
                <a:cubicBezTo>
                  <a:pt x="116097" y="0"/>
                  <a:pt x="116097" y="0"/>
                  <a:pt x="115902" y="0"/>
                </a:cubicBezTo>
                <a:cubicBezTo>
                  <a:pt x="115707" y="0"/>
                  <a:pt x="115512" y="0"/>
                  <a:pt x="115317" y="0"/>
                </a:cubicBezTo>
                <a:cubicBezTo>
                  <a:pt x="4682" y="0"/>
                  <a:pt x="4682" y="0"/>
                  <a:pt x="4682" y="0"/>
                </a:cubicBezTo>
                <a:cubicBezTo>
                  <a:pt x="4487" y="0"/>
                  <a:pt x="4292" y="0"/>
                  <a:pt x="4097" y="0"/>
                </a:cubicBezTo>
                <a:cubicBezTo>
                  <a:pt x="3902" y="0"/>
                  <a:pt x="3902" y="0"/>
                  <a:pt x="3902" y="0"/>
                </a:cubicBezTo>
                <a:cubicBezTo>
                  <a:pt x="3707" y="2790"/>
                  <a:pt x="3512" y="2790"/>
                  <a:pt x="3317" y="2790"/>
                </a:cubicBezTo>
                <a:cubicBezTo>
                  <a:pt x="3121" y="2790"/>
                  <a:pt x="3121" y="2790"/>
                  <a:pt x="3121" y="2790"/>
                </a:cubicBezTo>
                <a:cubicBezTo>
                  <a:pt x="2926" y="2790"/>
                  <a:pt x="2731" y="5581"/>
                  <a:pt x="2536" y="5581"/>
                </a:cubicBezTo>
                <a:cubicBezTo>
                  <a:pt x="2536" y="5581"/>
                  <a:pt x="2536" y="5581"/>
                  <a:pt x="2536" y="5581"/>
                </a:cubicBezTo>
                <a:cubicBezTo>
                  <a:pt x="2341" y="8372"/>
                  <a:pt x="2146" y="8372"/>
                  <a:pt x="1951" y="11162"/>
                </a:cubicBezTo>
                <a:cubicBezTo>
                  <a:pt x="1951" y="11162"/>
                  <a:pt x="1951" y="11162"/>
                  <a:pt x="1951" y="11162"/>
                </a:cubicBezTo>
                <a:cubicBezTo>
                  <a:pt x="1951" y="11162"/>
                  <a:pt x="1951" y="11162"/>
                  <a:pt x="1951" y="11162"/>
                </a:cubicBezTo>
                <a:cubicBezTo>
                  <a:pt x="975" y="22325"/>
                  <a:pt x="195" y="36279"/>
                  <a:pt x="0" y="53023"/>
                </a:cubicBezTo>
                <a:cubicBezTo>
                  <a:pt x="0" y="53023"/>
                  <a:pt x="0" y="53023"/>
                  <a:pt x="0" y="53023"/>
                </a:cubicBezTo>
                <a:cubicBezTo>
                  <a:pt x="0" y="53023"/>
                  <a:pt x="0" y="53023"/>
                  <a:pt x="0" y="53023"/>
                </a:cubicBezTo>
                <a:cubicBezTo>
                  <a:pt x="0" y="55813"/>
                  <a:pt x="0" y="58604"/>
                  <a:pt x="0" y="61395"/>
                </a:cubicBezTo>
                <a:cubicBezTo>
                  <a:pt x="0" y="92093"/>
                  <a:pt x="1951" y="120000"/>
                  <a:pt x="4682" y="120000"/>
                </a:cubicBezTo>
                <a:cubicBezTo>
                  <a:pt x="115317" y="120000"/>
                  <a:pt x="115317" y="120000"/>
                  <a:pt x="115317" y="120000"/>
                </a:cubicBezTo>
                <a:cubicBezTo>
                  <a:pt x="117853" y="120000"/>
                  <a:pt x="120000" y="92093"/>
                  <a:pt x="120000" y="61395"/>
                </a:cubicBezTo>
                <a:cubicBezTo>
                  <a:pt x="120000" y="58604"/>
                  <a:pt x="120000" y="55813"/>
                  <a:pt x="120000" y="53023"/>
                </a:cubicBezTo>
                <a:cubicBezTo>
                  <a:pt x="120000" y="53023"/>
                  <a:pt x="120000" y="53023"/>
                  <a:pt x="120000" y="53023"/>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58" name="Google Shape;258;p36"/>
          <p:cNvSpPr/>
          <p:nvPr/>
        </p:nvSpPr>
        <p:spPr>
          <a:xfrm>
            <a:off x="3960686" y="4052396"/>
            <a:ext cx="852300" cy="61200"/>
          </a:xfrm>
          <a:custGeom>
            <a:avLst/>
            <a:gdLst/>
            <a:ahLst/>
            <a:cxnLst/>
            <a:rect l="l" t="t" r="r" b="b"/>
            <a:pathLst>
              <a:path w="120000" h="120000" extrusionOk="0">
                <a:moveTo>
                  <a:pt x="120000" y="51818"/>
                </a:moveTo>
                <a:cubicBezTo>
                  <a:pt x="120000" y="51818"/>
                  <a:pt x="120000" y="51818"/>
                  <a:pt x="120000" y="51818"/>
                </a:cubicBezTo>
                <a:cubicBezTo>
                  <a:pt x="119804" y="32727"/>
                  <a:pt x="118829" y="16363"/>
                  <a:pt x="117463" y="8181"/>
                </a:cubicBezTo>
                <a:cubicBezTo>
                  <a:pt x="117463" y="8181"/>
                  <a:pt x="117463" y="8181"/>
                  <a:pt x="117268" y="8181"/>
                </a:cubicBezTo>
                <a:cubicBezTo>
                  <a:pt x="117073" y="5454"/>
                  <a:pt x="116878" y="5454"/>
                  <a:pt x="116682" y="5454"/>
                </a:cubicBezTo>
                <a:cubicBezTo>
                  <a:pt x="116682" y="5454"/>
                  <a:pt x="116682" y="5454"/>
                  <a:pt x="116682" y="5454"/>
                </a:cubicBezTo>
                <a:cubicBezTo>
                  <a:pt x="116487" y="2727"/>
                  <a:pt x="116292" y="2727"/>
                  <a:pt x="116097" y="2727"/>
                </a:cubicBezTo>
                <a:cubicBezTo>
                  <a:pt x="116097" y="2727"/>
                  <a:pt x="116097" y="2727"/>
                  <a:pt x="115902" y="2727"/>
                </a:cubicBezTo>
                <a:cubicBezTo>
                  <a:pt x="115707" y="2727"/>
                  <a:pt x="115512" y="0"/>
                  <a:pt x="115317" y="0"/>
                </a:cubicBezTo>
                <a:cubicBezTo>
                  <a:pt x="4682" y="0"/>
                  <a:pt x="4682" y="0"/>
                  <a:pt x="4682" y="0"/>
                </a:cubicBezTo>
                <a:cubicBezTo>
                  <a:pt x="4487" y="0"/>
                  <a:pt x="4292" y="2727"/>
                  <a:pt x="4097" y="2727"/>
                </a:cubicBezTo>
                <a:cubicBezTo>
                  <a:pt x="3902" y="2727"/>
                  <a:pt x="3902" y="2727"/>
                  <a:pt x="3902" y="2727"/>
                </a:cubicBezTo>
                <a:cubicBezTo>
                  <a:pt x="3707" y="2727"/>
                  <a:pt x="3512" y="2727"/>
                  <a:pt x="3317" y="5454"/>
                </a:cubicBezTo>
                <a:cubicBezTo>
                  <a:pt x="3121" y="5454"/>
                  <a:pt x="3121" y="5454"/>
                  <a:pt x="3121" y="5454"/>
                </a:cubicBezTo>
                <a:cubicBezTo>
                  <a:pt x="2926" y="5454"/>
                  <a:pt x="2731" y="5454"/>
                  <a:pt x="2536" y="8181"/>
                </a:cubicBezTo>
                <a:cubicBezTo>
                  <a:pt x="2536" y="8181"/>
                  <a:pt x="2536" y="8181"/>
                  <a:pt x="2536" y="8181"/>
                </a:cubicBezTo>
                <a:cubicBezTo>
                  <a:pt x="2341" y="8181"/>
                  <a:pt x="2146" y="10909"/>
                  <a:pt x="1951" y="10909"/>
                </a:cubicBezTo>
                <a:cubicBezTo>
                  <a:pt x="1951" y="10909"/>
                  <a:pt x="1951" y="10909"/>
                  <a:pt x="1951" y="10909"/>
                </a:cubicBezTo>
                <a:cubicBezTo>
                  <a:pt x="1951" y="10909"/>
                  <a:pt x="1951" y="10909"/>
                  <a:pt x="1951" y="10909"/>
                </a:cubicBezTo>
                <a:cubicBezTo>
                  <a:pt x="975" y="21818"/>
                  <a:pt x="195" y="35454"/>
                  <a:pt x="0" y="51818"/>
                </a:cubicBezTo>
                <a:cubicBezTo>
                  <a:pt x="0" y="51818"/>
                  <a:pt x="0" y="51818"/>
                  <a:pt x="0" y="51818"/>
                </a:cubicBezTo>
                <a:cubicBezTo>
                  <a:pt x="0" y="51818"/>
                  <a:pt x="0" y="51818"/>
                  <a:pt x="0" y="51818"/>
                </a:cubicBezTo>
                <a:cubicBezTo>
                  <a:pt x="0" y="54545"/>
                  <a:pt x="0" y="57272"/>
                  <a:pt x="0" y="60000"/>
                </a:cubicBezTo>
                <a:cubicBezTo>
                  <a:pt x="0" y="92727"/>
                  <a:pt x="1951" y="120000"/>
                  <a:pt x="4682" y="120000"/>
                </a:cubicBezTo>
                <a:cubicBezTo>
                  <a:pt x="115317" y="120000"/>
                  <a:pt x="115317" y="120000"/>
                  <a:pt x="115317" y="120000"/>
                </a:cubicBezTo>
                <a:cubicBezTo>
                  <a:pt x="117853" y="120000"/>
                  <a:pt x="120000" y="92727"/>
                  <a:pt x="120000" y="60000"/>
                </a:cubicBezTo>
                <a:cubicBezTo>
                  <a:pt x="120000" y="57272"/>
                  <a:pt x="120000" y="54545"/>
                  <a:pt x="120000" y="51818"/>
                </a:cubicBezTo>
                <a:cubicBezTo>
                  <a:pt x="120000" y="51818"/>
                  <a:pt x="120000" y="51818"/>
                  <a:pt x="120000" y="51818"/>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59" name="Google Shape;259;p36"/>
          <p:cNvSpPr/>
          <p:nvPr/>
        </p:nvSpPr>
        <p:spPr>
          <a:xfrm>
            <a:off x="3960686" y="3948475"/>
            <a:ext cx="852300" cy="61200"/>
          </a:xfrm>
          <a:custGeom>
            <a:avLst/>
            <a:gdLst/>
            <a:ahLst/>
            <a:cxnLst/>
            <a:rect l="l" t="t" r="r" b="b"/>
            <a:pathLst>
              <a:path w="120000" h="120000" extrusionOk="0">
                <a:moveTo>
                  <a:pt x="120000" y="51818"/>
                </a:moveTo>
                <a:cubicBezTo>
                  <a:pt x="120000" y="51818"/>
                  <a:pt x="120000" y="51818"/>
                  <a:pt x="120000" y="51818"/>
                </a:cubicBezTo>
                <a:cubicBezTo>
                  <a:pt x="119804" y="32727"/>
                  <a:pt x="118829" y="16363"/>
                  <a:pt x="117463" y="5454"/>
                </a:cubicBezTo>
                <a:cubicBezTo>
                  <a:pt x="117463" y="5454"/>
                  <a:pt x="117463" y="5454"/>
                  <a:pt x="117268" y="5454"/>
                </a:cubicBezTo>
                <a:cubicBezTo>
                  <a:pt x="117073" y="5454"/>
                  <a:pt x="116878" y="2727"/>
                  <a:pt x="116682" y="2727"/>
                </a:cubicBezTo>
                <a:cubicBezTo>
                  <a:pt x="116682" y="2727"/>
                  <a:pt x="116682" y="2727"/>
                  <a:pt x="116682" y="2727"/>
                </a:cubicBezTo>
                <a:cubicBezTo>
                  <a:pt x="116487" y="2727"/>
                  <a:pt x="116292" y="2727"/>
                  <a:pt x="116097" y="0"/>
                </a:cubicBezTo>
                <a:cubicBezTo>
                  <a:pt x="116097" y="0"/>
                  <a:pt x="116097" y="0"/>
                  <a:pt x="115902" y="0"/>
                </a:cubicBezTo>
                <a:cubicBezTo>
                  <a:pt x="115707" y="0"/>
                  <a:pt x="115512" y="0"/>
                  <a:pt x="115317" y="0"/>
                </a:cubicBezTo>
                <a:cubicBezTo>
                  <a:pt x="4682" y="0"/>
                  <a:pt x="4682" y="0"/>
                  <a:pt x="4682" y="0"/>
                </a:cubicBezTo>
                <a:cubicBezTo>
                  <a:pt x="4487" y="0"/>
                  <a:pt x="4292" y="0"/>
                  <a:pt x="4097" y="0"/>
                </a:cubicBezTo>
                <a:cubicBezTo>
                  <a:pt x="3902" y="0"/>
                  <a:pt x="3902" y="0"/>
                  <a:pt x="3902" y="0"/>
                </a:cubicBezTo>
                <a:cubicBezTo>
                  <a:pt x="3707" y="2727"/>
                  <a:pt x="3512" y="2727"/>
                  <a:pt x="3317" y="2727"/>
                </a:cubicBezTo>
                <a:cubicBezTo>
                  <a:pt x="3121" y="2727"/>
                  <a:pt x="3121" y="2727"/>
                  <a:pt x="3121" y="2727"/>
                </a:cubicBezTo>
                <a:cubicBezTo>
                  <a:pt x="2926" y="2727"/>
                  <a:pt x="2731" y="5454"/>
                  <a:pt x="2536" y="5454"/>
                </a:cubicBezTo>
                <a:cubicBezTo>
                  <a:pt x="2536" y="5454"/>
                  <a:pt x="2536" y="5454"/>
                  <a:pt x="2536" y="5454"/>
                </a:cubicBezTo>
                <a:cubicBezTo>
                  <a:pt x="2341" y="8181"/>
                  <a:pt x="2146" y="8181"/>
                  <a:pt x="1951" y="10909"/>
                </a:cubicBezTo>
                <a:cubicBezTo>
                  <a:pt x="1951" y="10909"/>
                  <a:pt x="1951" y="10909"/>
                  <a:pt x="1951" y="10909"/>
                </a:cubicBezTo>
                <a:cubicBezTo>
                  <a:pt x="1951" y="10909"/>
                  <a:pt x="1951" y="10909"/>
                  <a:pt x="1951" y="10909"/>
                </a:cubicBezTo>
                <a:cubicBezTo>
                  <a:pt x="975" y="21818"/>
                  <a:pt x="195" y="35454"/>
                  <a:pt x="0" y="51818"/>
                </a:cubicBezTo>
                <a:cubicBezTo>
                  <a:pt x="0" y="51818"/>
                  <a:pt x="0" y="51818"/>
                  <a:pt x="0" y="51818"/>
                </a:cubicBezTo>
                <a:cubicBezTo>
                  <a:pt x="0" y="51818"/>
                  <a:pt x="0" y="51818"/>
                  <a:pt x="0" y="51818"/>
                </a:cubicBezTo>
                <a:cubicBezTo>
                  <a:pt x="0" y="54545"/>
                  <a:pt x="0" y="57272"/>
                  <a:pt x="0" y="60000"/>
                </a:cubicBezTo>
                <a:cubicBezTo>
                  <a:pt x="0" y="90000"/>
                  <a:pt x="1951" y="120000"/>
                  <a:pt x="4682" y="120000"/>
                </a:cubicBezTo>
                <a:cubicBezTo>
                  <a:pt x="115317" y="120000"/>
                  <a:pt x="115317" y="120000"/>
                  <a:pt x="115317" y="120000"/>
                </a:cubicBezTo>
                <a:cubicBezTo>
                  <a:pt x="117853" y="120000"/>
                  <a:pt x="120000" y="90000"/>
                  <a:pt x="120000" y="60000"/>
                </a:cubicBezTo>
                <a:cubicBezTo>
                  <a:pt x="120000" y="57272"/>
                  <a:pt x="120000" y="54545"/>
                  <a:pt x="120000" y="51818"/>
                </a:cubicBezTo>
                <a:cubicBezTo>
                  <a:pt x="120000" y="51818"/>
                  <a:pt x="120000" y="51818"/>
                  <a:pt x="120000" y="51818"/>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60" name="Google Shape;260;p36"/>
          <p:cNvSpPr/>
          <p:nvPr/>
        </p:nvSpPr>
        <p:spPr>
          <a:xfrm>
            <a:off x="3960686" y="3845543"/>
            <a:ext cx="852300" cy="61200"/>
          </a:xfrm>
          <a:custGeom>
            <a:avLst/>
            <a:gdLst/>
            <a:ahLst/>
            <a:cxnLst/>
            <a:rect l="l" t="t" r="r" b="b"/>
            <a:pathLst>
              <a:path w="120000" h="120000" extrusionOk="0">
                <a:moveTo>
                  <a:pt x="4682" y="120000"/>
                </a:moveTo>
                <a:cubicBezTo>
                  <a:pt x="115317" y="120000"/>
                  <a:pt x="115317" y="120000"/>
                  <a:pt x="115317" y="120000"/>
                </a:cubicBezTo>
                <a:cubicBezTo>
                  <a:pt x="117853" y="120000"/>
                  <a:pt x="120000" y="92727"/>
                  <a:pt x="120000" y="60000"/>
                </a:cubicBezTo>
                <a:cubicBezTo>
                  <a:pt x="120000" y="57272"/>
                  <a:pt x="120000" y="54545"/>
                  <a:pt x="120000" y="51818"/>
                </a:cubicBezTo>
                <a:cubicBezTo>
                  <a:pt x="120000" y="51818"/>
                  <a:pt x="120000" y="51818"/>
                  <a:pt x="120000" y="51818"/>
                </a:cubicBezTo>
                <a:cubicBezTo>
                  <a:pt x="120000" y="51818"/>
                  <a:pt x="120000" y="51818"/>
                  <a:pt x="120000" y="51818"/>
                </a:cubicBezTo>
                <a:cubicBezTo>
                  <a:pt x="119804" y="32727"/>
                  <a:pt x="118829" y="16363"/>
                  <a:pt x="117463" y="8181"/>
                </a:cubicBezTo>
                <a:cubicBezTo>
                  <a:pt x="117463" y="8181"/>
                  <a:pt x="117463" y="8181"/>
                  <a:pt x="117268" y="8181"/>
                </a:cubicBezTo>
                <a:cubicBezTo>
                  <a:pt x="117073" y="5454"/>
                  <a:pt x="116878" y="5454"/>
                  <a:pt x="116682" y="5454"/>
                </a:cubicBezTo>
                <a:cubicBezTo>
                  <a:pt x="116682" y="5454"/>
                  <a:pt x="116682" y="5454"/>
                  <a:pt x="116682" y="5454"/>
                </a:cubicBezTo>
                <a:cubicBezTo>
                  <a:pt x="116487" y="2727"/>
                  <a:pt x="116292" y="2727"/>
                  <a:pt x="116097" y="2727"/>
                </a:cubicBezTo>
                <a:cubicBezTo>
                  <a:pt x="116097" y="2727"/>
                  <a:pt x="116097" y="2727"/>
                  <a:pt x="115902" y="2727"/>
                </a:cubicBezTo>
                <a:cubicBezTo>
                  <a:pt x="115707" y="2727"/>
                  <a:pt x="115512" y="0"/>
                  <a:pt x="115317" y="0"/>
                </a:cubicBezTo>
                <a:cubicBezTo>
                  <a:pt x="4682" y="0"/>
                  <a:pt x="4682" y="0"/>
                  <a:pt x="4682" y="0"/>
                </a:cubicBezTo>
                <a:cubicBezTo>
                  <a:pt x="4487" y="0"/>
                  <a:pt x="4292" y="2727"/>
                  <a:pt x="4097" y="2727"/>
                </a:cubicBezTo>
                <a:cubicBezTo>
                  <a:pt x="3902" y="2727"/>
                  <a:pt x="3902" y="2727"/>
                  <a:pt x="3902" y="2727"/>
                </a:cubicBezTo>
                <a:cubicBezTo>
                  <a:pt x="3707" y="2727"/>
                  <a:pt x="3512" y="2727"/>
                  <a:pt x="3317" y="5454"/>
                </a:cubicBezTo>
                <a:cubicBezTo>
                  <a:pt x="3121" y="5454"/>
                  <a:pt x="3121" y="5454"/>
                  <a:pt x="3121" y="5454"/>
                </a:cubicBezTo>
                <a:cubicBezTo>
                  <a:pt x="2926" y="5454"/>
                  <a:pt x="2731" y="5454"/>
                  <a:pt x="2536" y="8181"/>
                </a:cubicBezTo>
                <a:cubicBezTo>
                  <a:pt x="2536" y="8181"/>
                  <a:pt x="2536" y="8181"/>
                  <a:pt x="2536" y="8181"/>
                </a:cubicBezTo>
                <a:cubicBezTo>
                  <a:pt x="2341" y="8181"/>
                  <a:pt x="2146" y="10909"/>
                  <a:pt x="1951" y="10909"/>
                </a:cubicBezTo>
                <a:cubicBezTo>
                  <a:pt x="1951" y="10909"/>
                  <a:pt x="1951" y="10909"/>
                  <a:pt x="1951" y="13636"/>
                </a:cubicBezTo>
                <a:cubicBezTo>
                  <a:pt x="1951" y="13636"/>
                  <a:pt x="1951" y="13636"/>
                  <a:pt x="1951" y="13636"/>
                </a:cubicBezTo>
                <a:cubicBezTo>
                  <a:pt x="975" y="21818"/>
                  <a:pt x="195" y="35454"/>
                  <a:pt x="0" y="51818"/>
                </a:cubicBezTo>
                <a:cubicBezTo>
                  <a:pt x="0" y="51818"/>
                  <a:pt x="0" y="51818"/>
                  <a:pt x="0" y="51818"/>
                </a:cubicBezTo>
                <a:cubicBezTo>
                  <a:pt x="0" y="51818"/>
                  <a:pt x="0" y="51818"/>
                  <a:pt x="0" y="51818"/>
                </a:cubicBezTo>
                <a:cubicBezTo>
                  <a:pt x="0" y="54545"/>
                  <a:pt x="0" y="57272"/>
                  <a:pt x="0" y="60000"/>
                </a:cubicBezTo>
                <a:cubicBezTo>
                  <a:pt x="0" y="92727"/>
                  <a:pt x="1951" y="120000"/>
                  <a:pt x="4682" y="120000"/>
                </a:cubicBezTo>
                <a:close/>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61" name="Google Shape;261;p36"/>
          <p:cNvSpPr/>
          <p:nvPr/>
        </p:nvSpPr>
        <p:spPr>
          <a:xfrm>
            <a:off x="2135987" y="3182453"/>
            <a:ext cx="1817700" cy="452400"/>
          </a:xfrm>
          <a:custGeom>
            <a:avLst/>
            <a:gdLst/>
            <a:ahLst/>
            <a:cxnLst/>
            <a:rect l="l" t="t" r="r" b="b"/>
            <a:pathLst>
              <a:path w="120000" h="120000" extrusionOk="0">
                <a:moveTo>
                  <a:pt x="119999" y="0"/>
                </a:moveTo>
                <a:lnTo>
                  <a:pt x="12334" y="0"/>
                </a:lnTo>
                <a:lnTo>
                  <a:pt x="0" y="59879"/>
                </a:lnTo>
                <a:lnTo>
                  <a:pt x="12334" y="120000"/>
                </a:lnTo>
                <a:lnTo>
                  <a:pt x="119999" y="120000"/>
                </a:lnTo>
                <a:lnTo>
                  <a:pt x="119999" y="0"/>
                </a:lnTo>
                <a:close/>
              </a:path>
            </a:pathLst>
          </a:custGeom>
          <a:solidFill>
            <a:srgbClr val="1155CC">
              <a:alpha val="426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62" name="Google Shape;262;p36"/>
          <p:cNvSpPr/>
          <p:nvPr/>
        </p:nvSpPr>
        <p:spPr>
          <a:xfrm>
            <a:off x="3633088" y="1249500"/>
            <a:ext cx="1504500" cy="454500"/>
          </a:xfrm>
          <a:custGeom>
            <a:avLst/>
            <a:gdLst/>
            <a:ahLst/>
            <a:cxnLst/>
            <a:rect l="l" t="t" r="r" b="b"/>
            <a:pathLst>
              <a:path w="120000" h="120000" extrusionOk="0">
                <a:moveTo>
                  <a:pt x="60057" y="120000"/>
                </a:moveTo>
                <a:cubicBezTo>
                  <a:pt x="83094" y="120000"/>
                  <a:pt x="104412" y="108987"/>
                  <a:pt x="120000" y="88860"/>
                </a:cubicBezTo>
                <a:cubicBezTo>
                  <a:pt x="105329" y="34936"/>
                  <a:pt x="83782" y="0"/>
                  <a:pt x="60057" y="0"/>
                </a:cubicBezTo>
                <a:cubicBezTo>
                  <a:pt x="35300" y="0"/>
                  <a:pt x="14670" y="36455"/>
                  <a:pt x="0" y="90379"/>
                </a:cubicBezTo>
                <a:cubicBezTo>
                  <a:pt x="15587" y="110506"/>
                  <a:pt x="37134" y="120000"/>
                  <a:pt x="60057" y="120000"/>
                </a:cubicBezTo>
              </a:path>
            </a:pathLst>
          </a:custGeom>
          <a:solidFill>
            <a:srgbClr val="00B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3" name="Google Shape;263;p36"/>
          <p:cNvSpPr/>
          <p:nvPr/>
        </p:nvSpPr>
        <p:spPr>
          <a:xfrm>
            <a:off x="3445606" y="2639080"/>
            <a:ext cx="1878600" cy="560400"/>
          </a:xfrm>
          <a:custGeom>
            <a:avLst/>
            <a:gdLst/>
            <a:ahLst/>
            <a:cxnLst/>
            <a:rect l="l" t="t" r="r" b="b"/>
            <a:pathLst>
              <a:path w="120000" h="120000" extrusionOk="0">
                <a:moveTo>
                  <a:pt x="59953" y="11692"/>
                </a:moveTo>
                <a:cubicBezTo>
                  <a:pt x="39164" y="11692"/>
                  <a:pt x="19025" y="7692"/>
                  <a:pt x="0" y="0"/>
                </a:cubicBezTo>
                <a:cubicBezTo>
                  <a:pt x="1856" y="15076"/>
                  <a:pt x="4269" y="29230"/>
                  <a:pt x="7053" y="42461"/>
                </a:cubicBezTo>
                <a:cubicBezTo>
                  <a:pt x="7238" y="43692"/>
                  <a:pt x="15498" y="82461"/>
                  <a:pt x="19675" y="116307"/>
                </a:cubicBezTo>
                <a:cubicBezTo>
                  <a:pt x="32946" y="118769"/>
                  <a:pt x="46496" y="120000"/>
                  <a:pt x="60232" y="120000"/>
                </a:cubicBezTo>
                <a:cubicBezTo>
                  <a:pt x="73689" y="120000"/>
                  <a:pt x="86867" y="118769"/>
                  <a:pt x="99860" y="116307"/>
                </a:cubicBezTo>
                <a:cubicBezTo>
                  <a:pt x="103109" y="90153"/>
                  <a:pt x="108491" y="62461"/>
                  <a:pt x="110812" y="51076"/>
                </a:cubicBezTo>
                <a:cubicBezTo>
                  <a:pt x="114524" y="35692"/>
                  <a:pt x="117587" y="18461"/>
                  <a:pt x="119999" y="0"/>
                </a:cubicBezTo>
                <a:cubicBezTo>
                  <a:pt x="100974" y="7692"/>
                  <a:pt x="80835" y="11692"/>
                  <a:pt x="59953" y="11692"/>
                </a:cubicBezTo>
              </a:path>
            </a:pathLst>
          </a:custGeom>
          <a:solidFill>
            <a:srgbClr val="00B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4" name="Google Shape;264;p36"/>
          <p:cNvSpPr/>
          <p:nvPr/>
        </p:nvSpPr>
        <p:spPr>
          <a:xfrm>
            <a:off x="5396769" y="2078888"/>
            <a:ext cx="5700" cy="5100"/>
          </a:xfrm>
          <a:custGeom>
            <a:avLst/>
            <a:gdLst/>
            <a:ahLst/>
            <a:cxnLst/>
            <a:rect l="l" t="t" r="r" b="b"/>
            <a:pathLst>
              <a:path w="120000" h="120000" extrusionOk="0">
                <a:moveTo>
                  <a:pt x="120000" y="90000"/>
                </a:moveTo>
                <a:cubicBezTo>
                  <a:pt x="120000" y="90000"/>
                  <a:pt x="120000" y="0"/>
                  <a:pt x="0" y="0"/>
                </a:cubicBezTo>
                <a:cubicBezTo>
                  <a:pt x="0" y="120000"/>
                  <a:pt x="0" y="120000"/>
                  <a:pt x="0" y="120000"/>
                </a:cubicBezTo>
                <a:lnTo>
                  <a:pt x="120000" y="90000"/>
                </a:ln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65" name="Google Shape;265;p36"/>
          <p:cNvSpPr/>
          <p:nvPr/>
        </p:nvSpPr>
        <p:spPr>
          <a:xfrm>
            <a:off x="3762742" y="3182429"/>
            <a:ext cx="1241100" cy="452400"/>
          </a:xfrm>
          <a:custGeom>
            <a:avLst/>
            <a:gdLst/>
            <a:ahLst/>
            <a:cxnLst/>
            <a:rect l="l" t="t" r="r" b="b"/>
            <a:pathLst>
              <a:path w="120000" h="120000" extrusionOk="0">
                <a:moveTo>
                  <a:pt x="60694" y="4571"/>
                </a:moveTo>
                <a:cubicBezTo>
                  <a:pt x="40138" y="4571"/>
                  <a:pt x="19861" y="3047"/>
                  <a:pt x="0" y="0"/>
                </a:cubicBezTo>
                <a:cubicBezTo>
                  <a:pt x="555" y="3428"/>
                  <a:pt x="1111" y="6857"/>
                  <a:pt x="1527" y="10285"/>
                </a:cubicBezTo>
                <a:cubicBezTo>
                  <a:pt x="7222" y="55238"/>
                  <a:pt x="6944" y="120000"/>
                  <a:pt x="21527" y="120000"/>
                </a:cubicBezTo>
                <a:cubicBezTo>
                  <a:pt x="59861" y="120000"/>
                  <a:pt x="59861" y="120000"/>
                  <a:pt x="59861" y="120000"/>
                </a:cubicBezTo>
                <a:cubicBezTo>
                  <a:pt x="60277" y="120000"/>
                  <a:pt x="60277" y="120000"/>
                  <a:pt x="60277" y="120000"/>
                </a:cubicBezTo>
                <a:cubicBezTo>
                  <a:pt x="98472" y="120000"/>
                  <a:pt x="98472" y="120000"/>
                  <a:pt x="98472" y="120000"/>
                </a:cubicBezTo>
                <a:cubicBezTo>
                  <a:pt x="113055" y="120000"/>
                  <a:pt x="112777" y="55238"/>
                  <a:pt x="118611" y="10285"/>
                </a:cubicBezTo>
                <a:cubicBezTo>
                  <a:pt x="119027" y="6857"/>
                  <a:pt x="119444" y="3428"/>
                  <a:pt x="120000" y="0"/>
                </a:cubicBezTo>
                <a:cubicBezTo>
                  <a:pt x="100555" y="3047"/>
                  <a:pt x="80833" y="4571"/>
                  <a:pt x="60694" y="4571"/>
                </a:cubicBezTo>
              </a:path>
            </a:pathLst>
          </a:custGeom>
          <a:solidFill>
            <a:srgbClr val="1155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66" name="Google Shape;266;p36"/>
          <p:cNvSpPr txBox="1"/>
          <p:nvPr/>
        </p:nvSpPr>
        <p:spPr>
          <a:xfrm>
            <a:off x="5463325" y="1573500"/>
            <a:ext cx="1676100" cy="51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000" b="0" i="0" u="none" strike="noStrike" cap="none">
                <a:solidFill>
                  <a:srgbClr val="FFFFFF"/>
                </a:solidFill>
                <a:latin typeface="Muli"/>
                <a:ea typeface="Muli"/>
                <a:cs typeface="Muli"/>
                <a:sym typeface="Muli"/>
              </a:rPr>
              <a:t>Insert your desired</a:t>
            </a:r>
            <a:endParaRPr sz="1000">
              <a:latin typeface="Muli"/>
              <a:ea typeface="Muli"/>
              <a:cs typeface="Muli"/>
              <a:sym typeface="Muli"/>
            </a:endParaRPr>
          </a:p>
          <a:p>
            <a:pPr marL="0" marR="0" lvl="0" indent="0" algn="l" rtl="0">
              <a:spcBef>
                <a:spcPts val="0"/>
              </a:spcBef>
              <a:spcAft>
                <a:spcPts val="0"/>
              </a:spcAft>
              <a:buNone/>
            </a:pPr>
            <a:r>
              <a:rPr lang="en" sz="1000" b="0" i="0" u="none" strike="noStrike" cap="none">
                <a:solidFill>
                  <a:srgbClr val="FFFFFF"/>
                </a:solidFill>
                <a:latin typeface="Muli"/>
                <a:ea typeface="Muli"/>
                <a:cs typeface="Muli"/>
                <a:sym typeface="Muli"/>
              </a:rPr>
              <a:t>text here.</a:t>
            </a:r>
            <a:endParaRPr sz="1000" b="0" i="0" u="none" strike="noStrike" cap="none">
              <a:solidFill>
                <a:srgbClr val="FFFFFF"/>
              </a:solidFill>
              <a:latin typeface="Muli"/>
              <a:ea typeface="Muli"/>
              <a:cs typeface="Muli"/>
              <a:sym typeface="Muli"/>
            </a:endParaRPr>
          </a:p>
        </p:txBody>
      </p:sp>
      <p:sp>
        <p:nvSpPr>
          <p:cNvPr id="267" name="Google Shape;267;p36"/>
          <p:cNvSpPr txBox="1"/>
          <p:nvPr/>
        </p:nvSpPr>
        <p:spPr>
          <a:xfrm>
            <a:off x="5234475" y="2654025"/>
            <a:ext cx="1676100" cy="51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000" b="0" i="0" u="none" strike="noStrike" cap="none">
                <a:solidFill>
                  <a:srgbClr val="FFFFFF"/>
                </a:solidFill>
                <a:latin typeface="Muli"/>
                <a:ea typeface="Muli"/>
                <a:cs typeface="Muli"/>
                <a:sym typeface="Muli"/>
              </a:rPr>
              <a:t>Insert your desired</a:t>
            </a:r>
            <a:endParaRPr sz="1000">
              <a:latin typeface="Muli"/>
              <a:ea typeface="Muli"/>
              <a:cs typeface="Muli"/>
              <a:sym typeface="Muli"/>
            </a:endParaRPr>
          </a:p>
          <a:p>
            <a:pPr marL="0" marR="0" lvl="0" indent="0" algn="l" rtl="0">
              <a:spcBef>
                <a:spcPts val="0"/>
              </a:spcBef>
              <a:spcAft>
                <a:spcPts val="0"/>
              </a:spcAft>
              <a:buNone/>
            </a:pPr>
            <a:r>
              <a:rPr lang="en" sz="1000" b="0" i="0" u="none" strike="noStrike" cap="none">
                <a:solidFill>
                  <a:srgbClr val="FFFFFF"/>
                </a:solidFill>
                <a:latin typeface="Muli"/>
                <a:ea typeface="Muli"/>
                <a:cs typeface="Muli"/>
                <a:sym typeface="Muli"/>
              </a:rPr>
              <a:t>text here.</a:t>
            </a:r>
            <a:endParaRPr sz="1000" b="0" i="0" u="none" strike="noStrike" cap="none">
              <a:solidFill>
                <a:srgbClr val="FFFFFF"/>
              </a:solidFill>
              <a:latin typeface="Muli"/>
              <a:ea typeface="Muli"/>
              <a:cs typeface="Muli"/>
              <a:sym typeface="Muli"/>
            </a:endParaRPr>
          </a:p>
        </p:txBody>
      </p:sp>
      <p:sp>
        <p:nvSpPr>
          <p:cNvPr id="268" name="Google Shape;268;p36"/>
          <p:cNvSpPr txBox="1"/>
          <p:nvPr/>
        </p:nvSpPr>
        <p:spPr>
          <a:xfrm>
            <a:off x="2418425" y="3182425"/>
            <a:ext cx="1392000" cy="439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b="0" i="0" u="none" strike="noStrike" cap="none">
                <a:solidFill>
                  <a:srgbClr val="FFFFFF"/>
                </a:solidFill>
                <a:latin typeface="Muli"/>
                <a:ea typeface="Muli"/>
                <a:cs typeface="Muli"/>
                <a:sym typeface="Muli"/>
              </a:rPr>
              <a:t>Insert your desired</a:t>
            </a:r>
            <a:endParaRPr sz="1000">
              <a:latin typeface="Muli"/>
              <a:ea typeface="Muli"/>
              <a:cs typeface="Muli"/>
              <a:sym typeface="Muli"/>
            </a:endParaRPr>
          </a:p>
          <a:p>
            <a:pPr marL="0" marR="0" lvl="0" indent="0" algn="r" rtl="0">
              <a:spcBef>
                <a:spcPts val="0"/>
              </a:spcBef>
              <a:spcAft>
                <a:spcPts val="0"/>
              </a:spcAft>
              <a:buNone/>
            </a:pPr>
            <a:r>
              <a:rPr lang="en" sz="1000" b="0" i="0" u="none" strike="noStrike" cap="none">
                <a:solidFill>
                  <a:srgbClr val="FFFFFF"/>
                </a:solidFill>
                <a:latin typeface="Muli"/>
                <a:ea typeface="Muli"/>
                <a:cs typeface="Muli"/>
                <a:sym typeface="Muli"/>
              </a:rPr>
              <a:t>text here.</a:t>
            </a:r>
            <a:endParaRPr sz="1000" b="0" i="0" u="none" strike="noStrike" cap="none">
              <a:solidFill>
                <a:srgbClr val="FFFFFF"/>
              </a:solidFill>
              <a:latin typeface="Muli"/>
              <a:ea typeface="Muli"/>
              <a:cs typeface="Muli"/>
              <a:sym typeface="Muli"/>
            </a:endParaRPr>
          </a:p>
        </p:txBody>
      </p:sp>
      <p:sp>
        <p:nvSpPr>
          <p:cNvPr id="269" name="Google Shape;269;p36"/>
          <p:cNvSpPr txBox="1"/>
          <p:nvPr/>
        </p:nvSpPr>
        <p:spPr>
          <a:xfrm>
            <a:off x="1721200" y="2082700"/>
            <a:ext cx="1582200" cy="560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 sz="1000" b="0" i="0" u="none" strike="noStrike" cap="none">
                <a:solidFill>
                  <a:srgbClr val="FFFFFF"/>
                </a:solidFill>
                <a:latin typeface="Muli"/>
                <a:ea typeface="Muli"/>
                <a:cs typeface="Muli"/>
                <a:sym typeface="Muli"/>
              </a:rPr>
              <a:t>Insert your desired</a:t>
            </a:r>
            <a:endParaRPr sz="1000">
              <a:latin typeface="Muli"/>
              <a:ea typeface="Muli"/>
              <a:cs typeface="Muli"/>
              <a:sym typeface="Muli"/>
            </a:endParaRPr>
          </a:p>
          <a:p>
            <a:pPr marL="0" marR="0" lvl="0" indent="0" algn="r" rtl="0">
              <a:spcBef>
                <a:spcPts val="0"/>
              </a:spcBef>
              <a:spcAft>
                <a:spcPts val="0"/>
              </a:spcAft>
              <a:buNone/>
            </a:pPr>
            <a:r>
              <a:rPr lang="en" sz="1000" b="0" i="0" u="none" strike="noStrike" cap="none">
                <a:solidFill>
                  <a:srgbClr val="FFFFFF"/>
                </a:solidFill>
                <a:latin typeface="Muli"/>
                <a:ea typeface="Muli"/>
                <a:cs typeface="Muli"/>
                <a:sym typeface="Muli"/>
              </a:rPr>
              <a:t>text here.</a:t>
            </a:r>
            <a:endParaRPr sz="1000" b="0" i="0" u="none" strike="noStrike" cap="none">
              <a:solidFill>
                <a:srgbClr val="FFFFFF"/>
              </a:solidFill>
              <a:latin typeface="Muli"/>
              <a:ea typeface="Muli"/>
              <a:cs typeface="Muli"/>
              <a:sym typeface="Muli"/>
            </a:endParaRPr>
          </a:p>
        </p:txBody>
      </p:sp>
      <p:grpSp>
        <p:nvGrpSpPr>
          <p:cNvPr id="270" name="Google Shape;270;p36"/>
          <p:cNvGrpSpPr/>
          <p:nvPr/>
        </p:nvGrpSpPr>
        <p:grpSpPr>
          <a:xfrm>
            <a:off x="4251604" y="2310716"/>
            <a:ext cx="265704" cy="249986"/>
            <a:chOff x="5972700" y="2330200"/>
            <a:chExt cx="411625" cy="387275"/>
          </a:xfrm>
        </p:grpSpPr>
        <p:sp>
          <p:nvSpPr>
            <p:cNvPr id="271" name="Google Shape;271;p3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36"/>
          <p:cNvGrpSpPr/>
          <p:nvPr/>
        </p:nvGrpSpPr>
        <p:grpSpPr>
          <a:xfrm>
            <a:off x="4239420" y="1841678"/>
            <a:ext cx="290072" cy="194957"/>
            <a:chOff x="1244800" y="3717225"/>
            <a:chExt cx="449375" cy="302025"/>
          </a:xfrm>
        </p:grpSpPr>
        <p:sp>
          <p:nvSpPr>
            <p:cNvPr id="274" name="Google Shape;274;p36"/>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p:nvPr/>
          </p:nvSpPr>
          <p:spPr>
            <a:xfrm>
              <a:off x="1244800" y="3795150"/>
              <a:ext cx="449375" cy="25"/>
            </a:xfrm>
            <a:custGeom>
              <a:avLst/>
              <a:gdLst/>
              <a:ahLst/>
              <a:cxnLst/>
              <a:rect l="l" t="t" r="r" b="b"/>
              <a:pathLst>
                <a:path w="17975" h="1" fill="none" extrusionOk="0">
                  <a:moveTo>
                    <a:pt x="17974" y="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1244800" y="3853000"/>
              <a:ext cx="449375" cy="25"/>
            </a:xfrm>
            <a:custGeom>
              <a:avLst/>
              <a:gdLst/>
              <a:ahLst/>
              <a:cxnLst/>
              <a:rect l="l" t="t" r="r" b="b"/>
              <a:pathLst>
                <a:path w="17975" h="1" fill="none" extrusionOk="0">
                  <a:moveTo>
                    <a:pt x="0" y="0"/>
                  </a:moveTo>
                  <a:lnTo>
                    <a:pt x="1797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1302625" y="3893800"/>
              <a:ext cx="161375" cy="25"/>
            </a:xfrm>
            <a:custGeom>
              <a:avLst/>
              <a:gdLst/>
              <a:ahLst/>
              <a:cxnLst/>
              <a:rect l="l" t="t" r="r" b="b"/>
              <a:pathLst>
                <a:path w="6455" h="1" fill="none" extrusionOk="0">
                  <a:moveTo>
                    <a:pt x="6455" y="0"/>
                  </a:moveTo>
                  <a:lnTo>
                    <a:pt x="1"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1302625" y="3933975"/>
              <a:ext cx="110250" cy="25"/>
            </a:xfrm>
            <a:custGeom>
              <a:avLst/>
              <a:gdLst/>
              <a:ahLst/>
              <a:cxnLst/>
              <a:rect l="l" t="t" r="r" b="b"/>
              <a:pathLst>
                <a:path w="4410" h="1" fill="none" extrusionOk="0">
                  <a:moveTo>
                    <a:pt x="4409" y="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36"/>
          <p:cNvGrpSpPr/>
          <p:nvPr/>
        </p:nvGrpSpPr>
        <p:grpSpPr>
          <a:xfrm>
            <a:off x="4243350" y="1371310"/>
            <a:ext cx="282213" cy="220503"/>
            <a:chOff x="1923075" y="3694075"/>
            <a:chExt cx="437200" cy="341600"/>
          </a:xfrm>
        </p:grpSpPr>
        <p:sp>
          <p:nvSpPr>
            <p:cNvPr id="281" name="Google Shape;281;p36"/>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36"/>
          <p:cNvGrpSpPr/>
          <p:nvPr/>
        </p:nvGrpSpPr>
        <p:grpSpPr>
          <a:xfrm>
            <a:off x="4248852" y="3303376"/>
            <a:ext cx="271207" cy="240949"/>
            <a:chOff x="5292575" y="3681900"/>
            <a:chExt cx="420150" cy="373275"/>
          </a:xfrm>
        </p:grpSpPr>
        <p:sp>
          <p:nvSpPr>
            <p:cNvPr id="291" name="Google Shape;291;p36"/>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36"/>
          <p:cNvGrpSpPr/>
          <p:nvPr/>
        </p:nvGrpSpPr>
        <p:grpSpPr>
          <a:xfrm>
            <a:off x="4301525" y="2805920"/>
            <a:ext cx="165861" cy="262961"/>
            <a:chOff x="6718575" y="2318625"/>
            <a:chExt cx="256950" cy="407375"/>
          </a:xfrm>
        </p:grpSpPr>
        <p:sp>
          <p:nvSpPr>
            <p:cNvPr id="299" name="Google Shape;299;p3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68</a:t>
            </a:fld>
            <a:endParaRP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311"/>
        <p:cNvGrpSpPr/>
        <p:nvPr/>
      </p:nvGrpSpPr>
      <p:grpSpPr>
        <a:xfrm>
          <a:off x="0" y="0"/>
          <a:ext cx="0" cy="0"/>
          <a:chOff x="0" y="0"/>
          <a:chExt cx="0" cy="0"/>
        </a:xfrm>
      </p:grpSpPr>
      <p:sp>
        <p:nvSpPr>
          <p:cNvPr id="312" name="Google Shape;312;p37"/>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AND TABLES TO COMPARE DATA</a:t>
            </a:r>
            <a:endParaRPr/>
          </a:p>
        </p:txBody>
      </p:sp>
      <p:graphicFrame>
        <p:nvGraphicFramePr>
          <p:cNvPr id="313" name="Google Shape;313;p37"/>
          <p:cNvGraphicFramePr/>
          <p:nvPr/>
        </p:nvGraphicFramePr>
        <p:xfrm>
          <a:off x="1190500" y="867181"/>
          <a:ext cx="6763000" cy="4283900"/>
        </p:xfrm>
        <a:graphic>
          <a:graphicData uri="http://schemas.openxmlformats.org/drawingml/2006/table">
            <a:tbl>
              <a:tblPr>
                <a:noFill/>
                <a:tableStyleId>{1DBC1947-DB87-429E-A076-F3549BDF1883}</a:tableStyleId>
              </a:tblPr>
              <a:tblGrid>
                <a:gridCol w="1690750">
                  <a:extLst>
                    <a:ext uri="{9D8B030D-6E8A-4147-A177-3AD203B41FA5}">
                      <a16:colId xmlns:a16="http://schemas.microsoft.com/office/drawing/2014/main" xmlns="" val="20000"/>
                    </a:ext>
                  </a:extLst>
                </a:gridCol>
                <a:gridCol w="1690750">
                  <a:extLst>
                    <a:ext uri="{9D8B030D-6E8A-4147-A177-3AD203B41FA5}">
                      <a16:colId xmlns:a16="http://schemas.microsoft.com/office/drawing/2014/main" xmlns="" val="20001"/>
                    </a:ext>
                  </a:extLst>
                </a:gridCol>
                <a:gridCol w="1690750">
                  <a:extLst>
                    <a:ext uri="{9D8B030D-6E8A-4147-A177-3AD203B41FA5}">
                      <a16:colId xmlns:a16="http://schemas.microsoft.com/office/drawing/2014/main" xmlns="" val="20002"/>
                    </a:ext>
                  </a:extLst>
                </a:gridCol>
                <a:gridCol w="1690750">
                  <a:extLst>
                    <a:ext uri="{9D8B030D-6E8A-4147-A177-3AD203B41FA5}">
                      <a16:colId xmlns:a16="http://schemas.microsoft.com/office/drawing/2014/main" xmlns="" val="20003"/>
                    </a:ext>
                  </a:extLst>
                </a:gridCol>
              </a:tblGrid>
              <a:tr h="1070975">
                <a:tc>
                  <a:txBody>
                    <a:bodyPr/>
                    <a:lstStyle/>
                    <a:p>
                      <a:pPr marL="0" lvl="0" indent="0" algn="l" rtl="0">
                        <a:spcBef>
                          <a:spcPts val="0"/>
                        </a:spcBef>
                        <a:spcAft>
                          <a:spcPts val="0"/>
                        </a:spcAft>
                        <a:buNone/>
                      </a:pPr>
                      <a:endParaRPr sz="1800">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1800">
                          <a:solidFill>
                            <a:srgbClr val="FFFFFF"/>
                          </a:solidFill>
                          <a:latin typeface="Muli"/>
                          <a:ea typeface="Muli"/>
                          <a:cs typeface="Muli"/>
                          <a:sym typeface="Muli"/>
                        </a:rPr>
                        <a:t>A</a:t>
                      </a:r>
                      <a:endParaRPr sz="1800">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1800">
                          <a:solidFill>
                            <a:srgbClr val="FFFFFF"/>
                          </a:solidFill>
                          <a:latin typeface="Muli"/>
                          <a:ea typeface="Muli"/>
                          <a:cs typeface="Muli"/>
                          <a:sym typeface="Muli"/>
                        </a:rPr>
                        <a:t>B</a:t>
                      </a:r>
                      <a:endParaRPr sz="1800">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1800">
                          <a:solidFill>
                            <a:srgbClr val="FFFFFF"/>
                          </a:solidFill>
                          <a:latin typeface="Muli"/>
                          <a:ea typeface="Muli"/>
                          <a:cs typeface="Muli"/>
                          <a:sym typeface="Muli"/>
                        </a:rPr>
                        <a:t>C</a:t>
                      </a:r>
                      <a:endParaRPr sz="1800">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extLst>
                  <a:ext uri="{0D108BD9-81ED-4DB2-BD59-A6C34878D82A}">
                    <a16:rowId xmlns:a16="http://schemas.microsoft.com/office/drawing/2014/main" xmlns="" val="10000"/>
                  </a:ext>
                </a:extLst>
              </a:tr>
              <a:tr h="1070975">
                <a:tc>
                  <a:txBody>
                    <a:bodyPr/>
                    <a:lstStyle/>
                    <a:p>
                      <a:pPr marL="0" lvl="0" indent="0" algn="r" rtl="0">
                        <a:spcBef>
                          <a:spcPts val="0"/>
                        </a:spcBef>
                        <a:spcAft>
                          <a:spcPts val="0"/>
                        </a:spcAft>
                        <a:buNone/>
                      </a:pPr>
                      <a:r>
                        <a:rPr lang="en" sz="1800">
                          <a:solidFill>
                            <a:srgbClr val="FFFFFF"/>
                          </a:solidFill>
                          <a:latin typeface="Muli"/>
                          <a:ea typeface="Muli"/>
                          <a:cs typeface="Muli"/>
                          <a:sym typeface="Muli"/>
                        </a:rPr>
                        <a:t>Yellow</a:t>
                      </a:r>
                      <a:endParaRPr sz="1800">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10</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20</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7</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extLst>
                  <a:ext uri="{0D108BD9-81ED-4DB2-BD59-A6C34878D82A}">
                    <a16:rowId xmlns:a16="http://schemas.microsoft.com/office/drawing/2014/main" xmlns="" val="10001"/>
                  </a:ext>
                </a:extLst>
              </a:tr>
              <a:tr h="1070975">
                <a:tc>
                  <a:txBody>
                    <a:bodyPr/>
                    <a:lstStyle/>
                    <a:p>
                      <a:pPr marL="0" lvl="0" indent="0" algn="r" rtl="0">
                        <a:spcBef>
                          <a:spcPts val="0"/>
                        </a:spcBef>
                        <a:spcAft>
                          <a:spcPts val="0"/>
                        </a:spcAft>
                        <a:buNone/>
                      </a:pPr>
                      <a:r>
                        <a:rPr lang="en" sz="1800">
                          <a:solidFill>
                            <a:srgbClr val="FFFFFF"/>
                          </a:solidFill>
                          <a:latin typeface="Muli"/>
                          <a:ea typeface="Muli"/>
                          <a:cs typeface="Muli"/>
                          <a:sym typeface="Muli"/>
                        </a:rPr>
                        <a:t>Blue</a:t>
                      </a:r>
                      <a:endParaRPr sz="1800">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30</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15</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10</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714">
                        <a:alpha val="25380"/>
                      </a:srgbClr>
                    </a:solidFill>
                  </a:tcPr>
                </a:tc>
                <a:extLst>
                  <a:ext uri="{0D108BD9-81ED-4DB2-BD59-A6C34878D82A}">
                    <a16:rowId xmlns:a16="http://schemas.microsoft.com/office/drawing/2014/main" xmlns="" val="10002"/>
                  </a:ext>
                </a:extLst>
              </a:tr>
              <a:tr h="1070975">
                <a:tc>
                  <a:txBody>
                    <a:bodyPr/>
                    <a:lstStyle/>
                    <a:p>
                      <a:pPr marL="0" lvl="0" indent="0" algn="r" rtl="0">
                        <a:spcBef>
                          <a:spcPts val="0"/>
                        </a:spcBef>
                        <a:spcAft>
                          <a:spcPts val="0"/>
                        </a:spcAft>
                        <a:buNone/>
                      </a:pPr>
                      <a:r>
                        <a:rPr lang="en" sz="1800">
                          <a:solidFill>
                            <a:srgbClr val="FFFFFF"/>
                          </a:solidFill>
                          <a:latin typeface="Muli"/>
                          <a:ea typeface="Muli"/>
                          <a:cs typeface="Muli"/>
                          <a:sym typeface="Muli"/>
                        </a:rPr>
                        <a:t>Orange</a:t>
                      </a:r>
                      <a:endParaRPr sz="1800">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5</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24</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0714">
                        <a:alpha val="25380"/>
                      </a:srgbClr>
                    </a:solidFill>
                  </a:tcPr>
                </a:tc>
                <a:tc>
                  <a:txBody>
                    <a:bodyPr/>
                    <a:lstStyle/>
                    <a:p>
                      <a:pPr marL="0" lvl="0" indent="0" algn="ctr" rtl="0">
                        <a:spcBef>
                          <a:spcPts val="0"/>
                        </a:spcBef>
                        <a:spcAft>
                          <a:spcPts val="0"/>
                        </a:spcAft>
                        <a:buNone/>
                      </a:pPr>
                      <a:r>
                        <a:rPr lang="en" sz="2400" b="1">
                          <a:solidFill>
                            <a:srgbClr val="FFFFFF"/>
                          </a:solidFill>
                          <a:latin typeface="Muli"/>
                          <a:ea typeface="Muli"/>
                          <a:cs typeface="Muli"/>
                          <a:sym typeface="Muli"/>
                        </a:rPr>
                        <a:t>16</a:t>
                      </a:r>
                      <a:endParaRPr sz="2400" b="1">
                        <a:solidFill>
                          <a:srgbClr val="FFFFFF"/>
                        </a:solidFill>
                        <a:latin typeface="Muli"/>
                        <a:ea typeface="Muli"/>
                        <a:cs typeface="Muli"/>
                        <a:sym typeface="Muli"/>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0714">
                        <a:alpha val="25380"/>
                      </a:srgbClr>
                    </a:solidFill>
                  </a:tcPr>
                </a:tc>
                <a:extLst>
                  <a:ext uri="{0D108BD9-81ED-4DB2-BD59-A6C34878D82A}">
                    <a16:rowId xmlns:a16="http://schemas.microsoft.com/office/drawing/2014/main" xmlns="" val="10003"/>
                  </a:ext>
                </a:extLst>
              </a:tr>
            </a:tbl>
          </a:graphicData>
        </a:graphic>
      </p:graphicFrame>
      <p:sp>
        <p:nvSpPr>
          <p:cNvPr id="314" name="Google Shape;314;p37"/>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69</a:t>
            </a:fld>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2358201" y="721534"/>
            <a:ext cx="6999808" cy="4103385"/>
          </a:xfrm>
          <a:prstGeom prst="rect">
            <a:avLst/>
          </a:prstGeom>
        </p:spPr>
        <p:txBody>
          <a:bodyPr spcFirstLastPara="1" wrap="square" lIns="91425" tIns="91425" rIns="91425" bIns="91425" anchor="t" anchorCtr="0">
            <a:noAutofit/>
          </a:bodyPr>
          <a:lstStyle/>
          <a:p>
            <a:r>
              <a:rPr lang="en-US" sz="2600" dirty="0"/>
              <a:t>Distance therapy since Freud</a:t>
            </a:r>
          </a:p>
          <a:p>
            <a:pPr marL="101600" indent="0">
              <a:buNone/>
            </a:pPr>
            <a:endParaRPr lang="en-US" sz="800" dirty="0"/>
          </a:p>
          <a:p>
            <a:r>
              <a:rPr lang="en-US" sz="2600" dirty="0"/>
              <a:t>TBH developed since 1959 </a:t>
            </a:r>
          </a:p>
          <a:p>
            <a:pPr marL="101600" indent="0">
              <a:buNone/>
            </a:pPr>
            <a:endParaRPr lang="en-US" sz="800" dirty="0"/>
          </a:p>
          <a:p>
            <a:r>
              <a:rPr lang="en-US" sz="2600" dirty="0"/>
              <a:t>Cecil </a:t>
            </a:r>
            <a:r>
              <a:rPr lang="en-US" sz="2600" dirty="0" err="1"/>
              <a:t>Wittson</a:t>
            </a:r>
            <a:r>
              <a:rPr lang="en-US" sz="2600" dirty="0"/>
              <a:t> opened tele-education in </a:t>
            </a:r>
            <a:r>
              <a:rPr lang="en-US" sz="2600" dirty="0" err="1"/>
              <a:t>telepsychiatry</a:t>
            </a:r>
            <a:r>
              <a:rPr lang="en-US" sz="2600" dirty="0"/>
              <a:t> program at the Nebraska Psychiatric Institute, thereby launching the first known physician to patient contact in real time (</a:t>
            </a:r>
            <a:r>
              <a:rPr lang="en-US" sz="2600" dirty="0" err="1"/>
              <a:t>Wittson</a:t>
            </a:r>
            <a:r>
              <a:rPr lang="en-US" sz="2600" dirty="0"/>
              <a:t> &amp; </a:t>
            </a:r>
            <a:r>
              <a:rPr lang="en-US" sz="2600" dirty="0" err="1"/>
              <a:t>Benschoter</a:t>
            </a:r>
            <a:r>
              <a:rPr lang="en-US" sz="2600" dirty="0"/>
              <a:t>, 1972)</a:t>
            </a:r>
          </a:p>
          <a:p>
            <a:pPr marL="101600" indent="0">
              <a:buNone/>
            </a:pPr>
            <a:endParaRPr lang="en-US" sz="800" dirty="0"/>
          </a:p>
          <a:p>
            <a:r>
              <a:rPr lang="en-US" sz="2600" dirty="0"/>
              <a:t>Myriad of telephone, online, and text options</a:t>
            </a:r>
          </a:p>
          <a:p>
            <a:endParaRPr lang="en-US" dirty="0"/>
          </a:p>
          <a:p>
            <a:pPr marL="0" lvl="0" indent="0" algn="l" rtl="0">
              <a:spcBef>
                <a:spcPts val="0"/>
              </a:spcBef>
              <a:spcAft>
                <a:spcPts val="0"/>
              </a:spcAft>
              <a:buClr>
                <a:schemeClr val="dk1"/>
              </a:buClr>
              <a:buSzPts val="1100"/>
              <a:buFont typeface="Arial"/>
              <a:buNone/>
            </a:pPr>
            <a:endParaRPr dirty="0"/>
          </a:p>
        </p:txBody>
      </p:sp>
      <p:sp>
        <p:nvSpPr>
          <p:cNvPr id="157" name="Google Shape;157;p28"/>
          <p:cNvSpPr txBox="1">
            <a:spLocks noGrp="1"/>
          </p:cNvSpPr>
          <p:nvPr>
            <p:ph type="title"/>
          </p:nvPr>
        </p:nvSpPr>
        <p:spPr>
          <a:xfrm>
            <a:off x="2572035" y="-77004"/>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HISTORY</a:t>
            </a:r>
            <a:endParaRPr sz="4800" dirty="0"/>
          </a:p>
        </p:txBody>
      </p:sp>
    </p:spTree>
    <p:extLst>
      <p:ext uri="{BB962C8B-B14F-4D97-AF65-F5344CB8AC3E}">
        <p14:creationId xmlns:p14="http://schemas.microsoft.com/office/powerpoint/2010/main" val="19885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318"/>
        <p:cNvGrpSpPr/>
        <p:nvPr/>
      </p:nvGrpSpPr>
      <p:grpSpPr>
        <a:xfrm>
          <a:off x="0" y="0"/>
          <a:ext cx="0" cy="0"/>
          <a:chOff x="0" y="0"/>
          <a:chExt cx="0" cy="0"/>
        </a:xfrm>
      </p:grpSpPr>
      <p:pic>
        <p:nvPicPr>
          <p:cNvPr id="319" name="Google Shape;319;p38" descr="mapa_solido_n-01.png"/>
          <p:cNvPicPr preferRelativeResize="0"/>
          <p:nvPr/>
        </p:nvPicPr>
        <p:blipFill>
          <a:blip r:embed="rId4">
            <a:alphaModFix/>
          </a:blip>
          <a:stretch>
            <a:fillRect/>
          </a:stretch>
        </p:blipFill>
        <p:spPr>
          <a:xfrm>
            <a:off x="511875" y="931101"/>
            <a:ext cx="8120250" cy="4103425"/>
          </a:xfrm>
          <a:prstGeom prst="rect">
            <a:avLst/>
          </a:prstGeom>
          <a:noFill/>
          <a:ln>
            <a:noFill/>
          </a:ln>
        </p:spPr>
      </p:pic>
      <p:sp>
        <p:nvSpPr>
          <p:cNvPr id="320" name="Google Shape;320;p38"/>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MAPS</a:t>
            </a:r>
            <a:endParaRP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332"/>
        <p:cNvGrpSpPr/>
        <p:nvPr/>
      </p:nvGrpSpPr>
      <p:grpSpPr>
        <a:xfrm>
          <a:off x="0" y="0"/>
          <a:ext cx="0" cy="0"/>
          <a:chOff x="0" y="0"/>
          <a:chExt cx="0" cy="0"/>
        </a:xfrm>
      </p:grpSpPr>
      <p:pic>
        <p:nvPicPr>
          <p:cNvPr id="333" name="Google Shape;333;p39" descr="DeathToStock7.jpg"/>
          <p:cNvPicPr preferRelativeResize="0"/>
          <p:nvPr/>
        </p:nvPicPr>
        <p:blipFill>
          <a:blip r:embed="rId3">
            <a:alphaModFix amt="20000"/>
          </a:blip>
          <a:stretch>
            <a:fillRect/>
          </a:stretch>
        </p:blipFill>
        <p:spPr>
          <a:xfrm>
            <a:off x="0" y="0"/>
            <a:ext cx="9144000" cy="5143500"/>
          </a:xfrm>
          <a:prstGeom prst="rect">
            <a:avLst/>
          </a:prstGeom>
          <a:noFill/>
          <a:ln>
            <a:noFill/>
          </a:ln>
        </p:spPr>
      </p:pic>
      <p:sp>
        <p:nvSpPr>
          <p:cNvPr id="334" name="Google Shape;334;p39"/>
          <p:cNvSpPr txBox="1">
            <a:spLocks noGrp="1"/>
          </p:cNvSpPr>
          <p:nvPr>
            <p:ph type="subTitle" idx="1"/>
          </p:nvPr>
        </p:nvSpPr>
        <p:spPr>
          <a:xfrm>
            <a:off x="685800" y="3449653"/>
            <a:ext cx="7772400" cy="7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B2FF"/>
                </a:solidFill>
                <a:latin typeface="Muli"/>
                <a:ea typeface="Muli"/>
                <a:cs typeface="Muli"/>
                <a:sym typeface="Muli"/>
              </a:rPr>
              <a:t>Whoa! That’s a big number, aren’t you proud?</a:t>
            </a:r>
            <a:endParaRPr sz="2400" b="1">
              <a:solidFill>
                <a:srgbClr val="00B2FF"/>
              </a:solidFill>
              <a:latin typeface="Muli"/>
              <a:ea typeface="Muli"/>
              <a:cs typeface="Muli"/>
              <a:sym typeface="Muli"/>
            </a:endParaRPr>
          </a:p>
        </p:txBody>
      </p:sp>
      <p:sp>
        <p:nvSpPr>
          <p:cNvPr id="335" name="Google Shape;335;p39"/>
          <p:cNvSpPr/>
          <p:nvPr/>
        </p:nvSpPr>
        <p:spPr>
          <a:xfrm>
            <a:off x="-300307" y="1740400"/>
            <a:ext cx="9744615" cy="1662701"/>
          </a:xfrm>
          <a:prstGeom prst="rect">
            <a:avLst/>
          </a:prstGeom>
        </p:spPr>
        <p:txBody>
          <a:bodyPr>
            <a:prstTxWarp prst="textPlain">
              <a:avLst/>
            </a:prstTxWarp>
          </a:bodyPr>
          <a:lstStyle/>
          <a:p>
            <a:pPr lvl="0" algn="ctr"/>
            <a:r>
              <a:rPr b="1" i="0" dirty="0">
                <a:ln>
                  <a:noFill/>
                </a:ln>
                <a:solidFill>
                  <a:srgbClr val="00B2FF">
                    <a:alpha val="73330"/>
                  </a:srgbClr>
                </a:solidFill>
                <a:latin typeface="Muli"/>
              </a:rPr>
              <a:t>89,526,124</a:t>
            </a:r>
          </a:p>
        </p:txBody>
      </p:sp>
      <p:sp>
        <p:nvSpPr>
          <p:cNvPr id="336" name="Google Shape;336;p39"/>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71</a:t>
            </a:fld>
            <a:endParaRP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show="0">
  <p:cSld>
    <p:bg>
      <p:bgPr>
        <a:solidFill>
          <a:srgbClr val="00B2FF"/>
        </a:solidFill>
        <a:effectLst/>
      </p:bgPr>
    </p:bg>
    <p:spTree>
      <p:nvGrpSpPr>
        <p:cNvPr id="1" name="Shape 340"/>
        <p:cNvGrpSpPr/>
        <p:nvPr/>
      </p:nvGrpSpPr>
      <p:grpSpPr>
        <a:xfrm>
          <a:off x="0" y="0"/>
          <a:ext cx="0" cy="0"/>
          <a:chOff x="0" y="0"/>
          <a:chExt cx="0" cy="0"/>
        </a:xfrm>
      </p:grpSpPr>
      <p:sp>
        <p:nvSpPr>
          <p:cNvPr id="341" name="Google Shape;341;p40"/>
          <p:cNvSpPr txBox="1">
            <a:spLocks noGrp="1"/>
          </p:cNvSpPr>
          <p:nvPr>
            <p:ph type="ctrTitle" idx="4294967295"/>
          </p:nvPr>
        </p:nvSpPr>
        <p:spPr>
          <a:xfrm>
            <a:off x="685800" y="267000"/>
            <a:ext cx="77724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dirty="0"/>
              <a:t>89,526,124$</a:t>
            </a:r>
            <a:endParaRPr sz="7200" dirty="0"/>
          </a:p>
        </p:txBody>
      </p:sp>
      <p:sp>
        <p:nvSpPr>
          <p:cNvPr id="342" name="Google Shape;342;p40"/>
          <p:cNvSpPr txBox="1">
            <a:spLocks noGrp="1"/>
          </p:cNvSpPr>
          <p:nvPr>
            <p:ph type="subTitle" idx="1"/>
          </p:nvPr>
        </p:nvSpPr>
        <p:spPr>
          <a:xfrm>
            <a:off x="685800" y="1258909"/>
            <a:ext cx="7772400" cy="46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rgbClr val="FFFFFF"/>
                </a:solidFill>
                <a:latin typeface="Muli"/>
                <a:ea typeface="Muli"/>
                <a:cs typeface="Muli"/>
                <a:sym typeface="Muli"/>
              </a:rPr>
              <a:t>That’s a lot of money</a:t>
            </a:r>
            <a:endParaRPr b="1" dirty="0">
              <a:solidFill>
                <a:srgbClr val="FFFFFF"/>
              </a:solidFill>
              <a:latin typeface="Muli"/>
              <a:ea typeface="Muli"/>
              <a:cs typeface="Muli"/>
              <a:sym typeface="Muli"/>
            </a:endParaRPr>
          </a:p>
        </p:txBody>
      </p:sp>
      <p:sp>
        <p:nvSpPr>
          <p:cNvPr id="343" name="Google Shape;343;p40"/>
          <p:cNvSpPr txBox="1">
            <a:spLocks noGrp="1"/>
          </p:cNvSpPr>
          <p:nvPr>
            <p:ph type="ctrTitle" idx="4294967295"/>
          </p:nvPr>
        </p:nvSpPr>
        <p:spPr>
          <a:xfrm>
            <a:off x="685800" y="3353100"/>
            <a:ext cx="77724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a:t>100%</a:t>
            </a:r>
            <a:endParaRPr sz="7200"/>
          </a:p>
        </p:txBody>
      </p:sp>
      <p:sp>
        <p:nvSpPr>
          <p:cNvPr id="344" name="Google Shape;344;p40"/>
          <p:cNvSpPr txBox="1">
            <a:spLocks noGrp="1"/>
          </p:cNvSpPr>
          <p:nvPr>
            <p:ph type="subTitle" idx="2"/>
          </p:nvPr>
        </p:nvSpPr>
        <p:spPr>
          <a:xfrm>
            <a:off x="685800" y="4345009"/>
            <a:ext cx="7772400" cy="46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latin typeface="Muli"/>
                <a:ea typeface="Muli"/>
                <a:cs typeface="Muli"/>
                <a:sym typeface="Muli"/>
              </a:rPr>
              <a:t>Total success!</a:t>
            </a:r>
            <a:endParaRPr b="1">
              <a:solidFill>
                <a:srgbClr val="FFFFFF"/>
              </a:solidFill>
              <a:latin typeface="Muli"/>
              <a:ea typeface="Muli"/>
              <a:cs typeface="Muli"/>
              <a:sym typeface="Muli"/>
            </a:endParaRPr>
          </a:p>
        </p:txBody>
      </p:sp>
      <p:sp>
        <p:nvSpPr>
          <p:cNvPr id="345" name="Google Shape;345;p40"/>
          <p:cNvSpPr txBox="1">
            <a:spLocks noGrp="1"/>
          </p:cNvSpPr>
          <p:nvPr>
            <p:ph type="ctrTitle" idx="4294967295"/>
          </p:nvPr>
        </p:nvSpPr>
        <p:spPr>
          <a:xfrm>
            <a:off x="685800" y="1810050"/>
            <a:ext cx="77724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a:t>185,244</a:t>
            </a:r>
            <a:r>
              <a:rPr lang="en" sz="4800"/>
              <a:t> users</a:t>
            </a:r>
            <a:endParaRPr sz="4800"/>
          </a:p>
        </p:txBody>
      </p:sp>
      <p:sp>
        <p:nvSpPr>
          <p:cNvPr id="346" name="Google Shape;346;p40"/>
          <p:cNvSpPr txBox="1">
            <a:spLocks noGrp="1"/>
          </p:cNvSpPr>
          <p:nvPr>
            <p:ph type="subTitle" idx="3"/>
          </p:nvPr>
        </p:nvSpPr>
        <p:spPr>
          <a:xfrm>
            <a:off x="685800" y="2801959"/>
            <a:ext cx="7772400" cy="46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FFFFFF"/>
                </a:solidFill>
                <a:latin typeface="Muli"/>
                <a:ea typeface="Muli"/>
                <a:cs typeface="Muli"/>
                <a:sym typeface="Muli"/>
              </a:rPr>
              <a:t>And a lot of users</a:t>
            </a:r>
            <a:endParaRPr b="1">
              <a:solidFill>
                <a:srgbClr val="FFFFFF"/>
              </a:solidFill>
              <a:latin typeface="Muli"/>
              <a:ea typeface="Muli"/>
              <a:cs typeface="Muli"/>
              <a:sym typeface="Muli"/>
            </a:endParaRPr>
          </a:p>
        </p:txBody>
      </p:sp>
      <p:sp>
        <p:nvSpPr>
          <p:cNvPr id="347" name="Google Shape;347;p40"/>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351"/>
        <p:cNvGrpSpPr/>
        <p:nvPr/>
      </p:nvGrpSpPr>
      <p:grpSpPr>
        <a:xfrm>
          <a:off x="0" y="0"/>
          <a:ext cx="0" cy="0"/>
          <a:chOff x="0" y="0"/>
          <a:chExt cx="0" cy="0"/>
        </a:xfrm>
      </p:grpSpPr>
      <p:sp>
        <p:nvSpPr>
          <p:cNvPr id="352" name="Google Shape;352;p41"/>
          <p:cNvSpPr txBox="1">
            <a:spLocks noGrp="1"/>
          </p:cNvSpPr>
          <p:nvPr>
            <p:ph type="title"/>
          </p:nvPr>
        </p:nvSpPr>
        <p:spPr>
          <a:xfrm>
            <a:off x="1190100" y="302375"/>
            <a:ext cx="6763800" cy="50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PROCESS IS EASY</a:t>
            </a:r>
            <a:endParaRPr/>
          </a:p>
        </p:txBody>
      </p:sp>
      <p:sp>
        <p:nvSpPr>
          <p:cNvPr id="353" name="Google Shape;353;p41"/>
          <p:cNvSpPr txBox="1"/>
          <p:nvPr/>
        </p:nvSpPr>
        <p:spPr>
          <a:xfrm>
            <a:off x="2699550" y="1256475"/>
            <a:ext cx="3744900" cy="778200"/>
          </a:xfrm>
          <a:prstGeom prst="rect">
            <a:avLst/>
          </a:prstGeom>
          <a:noFill/>
          <a:ln w="114300" cap="rnd" cmpd="sng">
            <a:solidFill>
              <a:srgbClr val="00B2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B2FF"/>
                </a:solidFill>
                <a:latin typeface="Muli"/>
                <a:ea typeface="Muli"/>
                <a:cs typeface="Muli"/>
                <a:sym typeface="Muli"/>
              </a:rPr>
              <a:t>first</a:t>
            </a:r>
            <a:endParaRPr sz="2400" b="1">
              <a:solidFill>
                <a:srgbClr val="00B2FF"/>
              </a:solidFill>
              <a:latin typeface="Muli"/>
              <a:ea typeface="Muli"/>
              <a:cs typeface="Muli"/>
              <a:sym typeface="Muli"/>
            </a:endParaRPr>
          </a:p>
        </p:txBody>
      </p:sp>
      <p:sp>
        <p:nvSpPr>
          <p:cNvPr id="354" name="Google Shape;354;p41"/>
          <p:cNvSpPr txBox="1"/>
          <p:nvPr/>
        </p:nvSpPr>
        <p:spPr>
          <a:xfrm>
            <a:off x="2699550" y="2628888"/>
            <a:ext cx="3744900" cy="778200"/>
          </a:xfrm>
          <a:prstGeom prst="rect">
            <a:avLst/>
          </a:prstGeom>
          <a:noFill/>
          <a:ln w="114300" cap="rnd" cmpd="sng">
            <a:solidFill>
              <a:srgbClr val="00B2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B2FF"/>
                </a:solidFill>
                <a:latin typeface="Muli"/>
                <a:ea typeface="Muli"/>
                <a:cs typeface="Muli"/>
                <a:sym typeface="Muli"/>
              </a:rPr>
              <a:t>second</a:t>
            </a:r>
            <a:endParaRPr sz="2400" b="1">
              <a:solidFill>
                <a:srgbClr val="00B2FF"/>
              </a:solidFill>
              <a:latin typeface="Muli"/>
              <a:ea typeface="Muli"/>
              <a:cs typeface="Muli"/>
              <a:sym typeface="Muli"/>
            </a:endParaRPr>
          </a:p>
        </p:txBody>
      </p:sp>
      <p:sp>
        <p:nvSpPr>
          <p:cNvPr id="355" name="Google Shape;355;p41"/>
          <p:cNvSpPr txBox="1"/>
          <p:nvPr/>
        </p:nvSpPr>
        <p:spPr>
          <a:xfrm>
            <a:off x="2699550" y="4001300"/>
            <a:ext cx="3744900" cy="778200"/>
          </a:xfrm>
          <a:prstGeom prst="rect">
            <a:avLst/>
          </a:prstGeom>
          <a:noFill/>
          <a:ln w="114300" cap="rnd" cmpd="sng">
            <a:solidFill>
              <a:srgbClr val="00B2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B2FF"/>
                </a:solidFill>
                <a:latin typeface="Muli"/>
                <a:ea typeface="Muli"/>
                <a:cs typeface="Muli"/>
                <a:sym typeface="Muli"/>
              </a:rPr>
              <a:t>last</a:t>
            </a:r>
            <a:endParaRPr sz="2400" b="1">
              <a:solidFill>
                <a:srgbClr val="00B2FF"/>
              </a:solidFill>
              <a:latin typeface="Muli"/>
              <a:ea typeface="Muli"/>
              <a:cs typeface="Muli"/>
              <a:sym typeface="Muli"/>
            </a:endParaRPr>
          </a:p>
        </p:txBody>
      </p:sp>
      <p:cxnSp>
        <p:nvCxnSpPr>
          <p:cNvPr id="356" name="Google Shape;356;p41"/>
          <p:cNvCxnSpPr>
            <a:endCxn id="354" idx="0"/>
          </p:cNvCxnSpPr>
          <p:nvPr/>
        </p:nvCxnSpPr>
        <p:spPr>
          <a:xfrm>
            <a:off x="4572000" y="2034588"/>
            <a:ext cx="0" cy="594300"/>
          </a:xfrm>
          <a:prstGeom prst="straightConnector1">
            <a:avLst/>
          </a:prstGeom>
          <a:noFill/>
          <a:ln w="19050" cap="flat" cmpd="sng">
            <a:solidFill>
              <a:srgbClr val="FFFFFF"/>
            </a:solidFill>
            <a:prstDash val="solid"/>
            <a:round/>
            <a:headEnd type="oval" w="med" len="med"/>
            <a:tailEnd type="oval" w="med" len="med"/>
          </a:ln>
        </p:spPr>
      </p:cxnSp>
      <p:cxnSp>
        <p:nvCxnSpPr>
          <p:cNvPr id="357" name="Google Shape;357;p41"/>
          <p:cNvCxnSpPr>
            <a:endCxn id="355" idx="0"/>
          </p:cNvCxnSpPr>
          <p:nvPr/>
        </p:nvCxnSpPr>
        <p:spPr>
          <a:xfrm>
            <a:off x="4572000" y="3407000"/>
            <a:ext cx="0" cy="594300"/>
          </a:xfrm>
          <a:prstGeom prst="straightConnector1">
            <a:avLst/>
          </a:prstGeom>
          <a:noFill/>
          <a:ln w="19050" cap="flat" cmpd="sng">
            <a:solidFill>
              <a:srgbClr val="FFFFFF"/>
            </a:solidFill>
            <a:prstDash val="solid"/>
            <a:round/>
            <a:headEnd type="oval" w="med" len="med"/>
            <a:tailEnd type="oval" w="med" len="med"/>
          </a:ln>
        </p:spPr>
      </p:cxnSp>
      <p:sp>
        <p:nvSpPr>
          <p:cNvPr id="358" name="Google Shape;358;p41"/>
          <p:cNvSpPr txBox="1">
            <a:spLocks noGrp="1"/>
          </p:cNvSpPr>
          <p:nvPr>
            <p:ph type="sldNum" idx="12"/>
          </p:nvPr>
        </p:nvSpPr>
        <p:spPr>
          <a:xfrm>
            <a:off x="4297659"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73</a:t>
            </a:fld>
            <a:endParaRP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362"/>
        <p:cNvGrpSpPr/>
        <p:nvPr/>
      </p:nvGrpSpPr>
      <p:grpSpPr>
        <a:xfrm>
          <a:off x="0" y="0"/>
          <a:ext cx="0" cy="0"/>
          <a:chOff x="0" y="0"/>
          <a:chExt cx="0" cy="0"/>
        </a:xfrm>
      </p:grpSpPr>
      <p:sp>
        <p:nvSpPr>
          <p:cNvPr id="363" name="Google Shape;363;p42"/>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REVIEW SOME CONCEPTS</a:t>
            </a:r>
            <a:endParaRPr/>
          </a:p>
        </p:txBody>
      </p:sp>
      <p:sp>
        <p:nvSpPr>
          <p:cNvPr id="364" name="Google Shape;364;p42"/>
          <p:cNvSpPr txBox="1">
            <a:spLocks noGrp="1"/>
          </p:cNvSpPr>
          <p:nvPr>
            <p:ph type="body" idx="1"/>
          </p:nvPr>
        </p:nvSpPr>
        <p:spPr>
          <a:xfrm>
            <a:off x="2904025" y="1390650"/>
            <a:ext cx="1843200" cy="13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t>Yellow</a:t>
            </a:r>
            <a:endParaRPr sz="1100" b="1"/>
          </a:p>
          <a:p>
            <a:pPr marL="0" lvl="0" indent="0" algn="l" rtl="0">
              <a:spcBef>
                <a:spcPts val="0"/>
              </a:spcBef>
              <a:spcAft>
                <a:spcPts val="0"/>
              </a:spcAft>
              <a:buNone/>
            </a:pPr>
            <a:r>
              <a:rPr lang="en" sz="1100"/>
              <a:t>Is the color of gold, butter and ripe lemons. In the spectrum of visible light, yellow is found between green and orange.</a:t>
            </a:r>
            <a:endParaRPr sz="1100"/>
          </a:p>
        </p:txBody>
      </p:sp>
      <p:sp>
        <p:nvSpPr>
          <p:cNvPr id="365" name="Google Shape;365;p42"/>
          <p:cNvSpPr txBox="1">
            <a:spLocks noGrp="1"/>
          </p:cNvSpPr>
          <p:nvPr>
            <p:ph type="body" idx="2"/>
          </p:nvPr>
        </p:nvSpPr>
        <p:spPr>
          <a:xfrm>
            <a:off x="4841720" y="1390650"/>
            <a:ext cx="1843200" cy="13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t>Blue</a:t>
            </a:r>
            <a:endParaRPr sz="1100" b="1"/>
          </a:p>
          <a:p>
            <a:pPr marL="0" lvl="0" indent="0" algn="l" rtl="0">
              <a:spcBef>
                <a:spcPts val="0"/>
              </a:spcBef>
              <a:spcAft>
                <a:spcPts val="0"/>
              </a:spcAft>
              <a:buNone/>
            </a:pPr>
            <a:r>
              <a:rPr lang="en" sz="1100"/>
              <a:t>Is the colour of the clear sky and the deep sea. It is located between violet and green on the optical spectrum.</a:t>
            </a:r>
            <a:endParaRPr sz="1100"/>
          </a:p>
        </p:txBody>
      </p:sp>
      <p:sp>
        <p:nvSpPr>
          <p:cNvPr id="366" name="Google Shape;366;p42"/>
          <p:cNvSpPr txBox="1">
            <a:spLocks noGrp="1"/>
          </p:cNvSpPr>
          <p:nvPr>
            <p:ph type="body" idx="3"/>
          </p:nvPr>
        </p:nvSpPr>
        <p:spPr>
          <a:xfrm>
            <a:off x="6779414" y="1390650"/>
            <a:ext cx="1843200" cy="13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t>Red</a:t>
            </a:r>
            <a:endParaRPr sz="1100" b="1"/>
          </a:p>
          <a:p>
            <a:pPr marL="0" lvl="0" indent="0" algn="l" rtl="0">
              <a:spcBef>
                <a:spcPts val="0"/>
              </a:spcBef>
              <a:spcAft>
                <a:spcPts val="0"/>
              </a:spcAft>
              <a:buNone/>
            </a:pPr>
            <a:r>
              <a:rPr lang="en" sz="1100"/>
              <a:t>Is the color of blood, and because of this it has historically been associated with sacrifice, danger and courage. </a:t>
            </a:r>
            <a:endParaRPr sz="1100"/>
          </a:p>
          <a:p>
            <a:pPr marL="0" lvl="0" indent="0" algn="l" rtl="0">
              <a:spcBef>
                <a:spcPts val="0"/>
              </a:spcBef>
              <a:spcAft>
                <a:spcPts val="0"/>
              </a:spcAft>
              <a:buNone/>
            </a:pPr>
            <a:endParaRPr sz="1100"/>
          </a:p>
        </p:txBody>
      </p:sp>
      <p:sp>
        <p:nvSpPr>
          <p:cNvPr id="367" name="Google Shape;367;p42"/>
          <p:cNvSpPr txBox="1">
            <a:spLocks noGrp="1"/>
          </p:cNvSpPr>
          <p:nvPr>
            <p:ph type="body" idx="1"/>
          </p:nvPr>
        </p:nvSpPr>
        <p:spPr>
          <a:xfrm>
            <a:off x="2904025" y="3276600"/>
            <a:ext cx="1843200" cy="13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t>Yellow</a:t>
            </a:r>
            <a:endParaRPr sz="1100" b="1"/>
          </a:p>
          <a:p>
            <a:pPr marL="0" lvl="0" indent="0" algn="l" rtl="0">
              <a:spcBef>
                <a:spcPts val="0"/>
              </a:spcBef>
              <a:spcAft>
                <a:spcPts val="0"/>
              </a:spcAft>
              <a:buNone/>
            </a:pPr>
            <a:r>
              <a:rPr lang="en" sz="1100"/>
              <a:t>Is the color of gold, butter and ripe lemons. In the spectrum of visible light, yellow is found between green and orange.</a:t>
            </a:r>
            <a:endParaRPr sz="1100"/>
          </a:p>
        </p:txBody>
      </p:sp>
      <p:sp>
        <p:nvSpPr>
          <p:cNvPr id="368" name="Google Shape;368;p42"/>
          <p:cNvSpPr txBox="1">
            <a:spLocks noGrp="1"/>
          </p:cNvSpPr>
          <p:nvPr>
            <p:ph type="body" idx="2"/>
          </p:nvPr>
        </p:nvSpPr>
        <p:spPr>
          <a:xfrm>
            <a:off x="4841720" y="3276600"/>
            <a:ext cx="1843200" cy="13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t>Blue</a:t>
            </a:r>
            <a:endParaRPr sz="1100" b="1"/>
          </a:p>
          <a:p>
            <a:pPr marL="0" lvl="0" indent="0" algn="l" rtl="0">
              <a:spcBef>
                <a:spcPts val="0"/>
              </a:spcBef>
              <a:spcAft>
                <a:spcPts val="0"/>
              </a:spcAft>
              <a:buNone/>
            </a:pPr>
            <a:r>
              <a:rPr lang="en" sz="1100"/>
              <a:t>Is the colour of the clear sky and the deep sea. It is located between violet and green on the optical spectrum.</a:t>
            </a:r>
            <a:endParaRPr sz="1100"/>
          </a:p>
        </p:txBody>
      </p:sp>
      <p:sp>
        <p:nvSpPr>
          <p:cNvPr id="369" name="Google Shape;369;p42"/>
          <p:cNvSpPr txBox="1">
            <a:spLocks noGrp="1"/>
          </p:cNvSpPr>
          <p:nvPr>
            <p:ph type="body" idx="3"/>
          </p:nvPr>
        </p:nvSpPr>
        <p:spPr>
          <a:xfrm>
            <a:off x="6779414" y="3276600"/>
            <a:ext cx="1843200" cy="13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t>Red</a:t>
            </a:r>
            <a:endParaRPr sz="1100" b="1"/>
          </a:p>
          <a:p>
            <a:pPr marL="0" lvl="0" indent="0" algn="l" rtl="0">
              <a:spcBef>
                <a:spcPts val="0"/>
              </a:spcBef>
              <a:spcAft>
                <a:spcPts val="0"/>
              </a:spcAft>
              <a:buNone/>
            </a:pPr>
            <a:r>
              <a:rPr lang="en" sz="1100"/>
              <a:t>Is the color of blood, and because of this it has historically been associated with sacrifice, danger and courage. </a:t>
            </a:r>
            <a:endParaRPr sz="1100"/>
          </a:p>
          <a:p>
            <a:pPr marL="0" lvl="0" indent="0" algn="l" rtl="0">
              <a:spcBef>
                <a:spcPts val="0"/>
              </a:spcBef>
              <a:spcAft>
                <a:spcPts val="0"/>
              </a:spcAft>
              <a:buNone/>
            </a:pPr>
            <a:endParaRPr sz="1100"/>
          </a:p>
        </p:txBody>
      </p:sp>
      <p:grpSp>
        <p:nvGrpSpPr>
          <p:cNvPr id="370" name="Google Shape;370;p42"/>
          <p:cNvGrpSpPr/>
          <p:nvPr/>
        </p:nvGrpSpPr>
        <p:grpSpPr>
          <a:xfrm>
            <a:off x="3029452" y="1103866"/>
            <a:ext cx="237709" cy="255306"/>
            <a:chOff x="616425" y="2329600"/>
            <a:chExt cx="361700" cy="388475"/>
          </a:xfrm>
        </p:grpSpPr>
        <p:sp>
          <p:nvSpPr>
            <p:cNvPr id="371" name="Google Shape;371;p42"/>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2"/>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2"/>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2"/>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2"/>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42"/>
          <p:cNvGrpSpPr/>
          <p:nvPr/>
        </p:nvGrpSpPr>
        <p:grpSpPr>
          <a:xfrm>
            <a:off x="4968093" y="1106277"/>
            <a:ext cx="250508" cy="250508"/>
            <a:chOff x="1278900" y="2333250"/>
            <a:chExt cx="381175" cy="381175"/>
          </a:xfrm>
        </p:grpSpPr>
        <p:sp>
          <p:nvSpPr>
            <p:cNvPr id="380" name="Google Shape;380;p42"/>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42"/>
          <p:cNvGrpSpPr/>
          <p:nvPr/>
        </p:nvGrpSpPr>
        <p:grpSpPr>
          <a:xfrm>
            <a:off x="3000116" y="2963780"/>
            <a:ext cx="307340" cy="307340"/>
            <a:chOff x="5941025" y="3634400"/>
            <a:chExt cx="467650" cy="467650"/>
          </a:xfrm>
        </p:grpSpPr>
        <p:sp>
          <p:nvSpPr>
            <p:cNvPr id="385" name="Google Shape;385;p42"/>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42"/>
          <p:cNvGrpSpPr/>
          <p:nvPr/>
        </p:nvGrpSpPr>
        <p:grpSpPr>
          <a:xfrm>
            <a:off x="6879252" y="2990191"/>
            <a:ext cx="308128" cy="254517"/>
            <a:chOff x="5268225" y="4341925"/>
            <a:chExt cx="468850" cy="387275"/>
          </a:xfrm>
        </p:grpSpPr>
        <p:sp>
          <p:nvSpPr>
            <p:cNvPr id="392" name="Google Shape;392;p42"/>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5447225" y="4615925"/>
              <a:ext cx="110850" cy="25"/>
            </a:xfrm>
            <a:custGeom>
              <a:avLst/>
              <a:gdLst/>
              <a:ahLst/>
              <a:cxnLst/>
              <a:rect l="l" t="t" r="r" b="b"/>
              <a:pathLst>
                <a:path w="4434" h="1" fill="none" extrusionOk="0">
                  <a:moveTo>
                    <a:pt x="1" y="0"/>
                  </a:moveTo>
                  <a:lnTo>
                    <a:pt x="443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5439925" y="4589125"/>
              <a:ext cx="125450" cy="25"/>
            </a:xfrm>
            <a:custGeom>
              <a:avLst/>
              <a:gdLst/>
              <a:ahLst/>
              <a:cxnLst/>
              <a:rect l="l" t="t" r="r" b="b"/>
              <a:pathLst>
                <a:path w="5018" h="1" fill="none" extrusionOk="0">
                  <a:moveTo>
                    <a:pt x="1" y="0"/>
                  </a:moveTo>
                  <a:lnTo>
                    <a:pt x="501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42"/>
          <p:cNvGrpSpPr/>
          <p:nvPr/>
        </p:nvGrpSpPr>
        <p:grpSpPr>
          <a:xfrm>
            <a:off x="4916472" y="2947780"/>
            <a:ext cx="353754" cy="339345"/>
            <a:chOff x="5233525" y="4954450"/>
            <a:chExt cx="538275" cy="516350"/>
          </a:xfrm>
        </p:grpSpPr>
        <p:sp>
          <p:nvSpPr>
            <p:cNvPr id="401" name="Google Shape;401;p4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42"/>
          <p:cNvGrpSpPr/>
          <p:nvPr/>
        </p:nvGrpSpPr>
        <p:grpSpPr>
          <a:xfrm>
            <a:off x="6884643" y="1126492"/>
            <a:ext cx="297340" cy="264167"/>
            <a:chOff x="5292575" y="3681900"/>
            <a:chExt cx="420150" cy="373275"/>
          </a:xfrm>
        </p:grpSpPr>
        <p:sp>
          <p:nvSpPr>
            <p:cNvPr id="413" name="Google Shape;413;p42"/>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2"/>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2"/>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2"/>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2"/>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2"/>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 name="Google Shape;420;p42"/>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74</a:t>
            </a:fld>
            <a:endParaRP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424"/>
        <p:cNvGrpSpPr/>
        <p:nvPr/>
      </p:nvGrpSpPr>
      <p:grpSpPr>
        <a:xfrm>
          <a:off x="0" y="0"/>
          <a:ext cx="0" cy="0"/>
          <a:chOff x="0" y="0"/>
          <a:chExt cx="0" cy="0"/>
        </a:xfrm>
      </p:grpSpPr>
      <p:sp>
        <p:nvSpPr>
          <p:cNvPr id="425" name="Google Shape;425;p43"/>
          <p:cNvSpPr txBox="1">
            <a:spLocks noGrp="1"/>
          </p:cNvSpPr>
          <p:nvPr>
            <p:ph type="body" idx="1"/>
          </p:nvPr>
        </p:nvSpPr>
        <p:spPr>
          <a:xfrm>
            <a:off x="1190100" y="4470500"/>
            <a:ext cx="6763800" cy="673200"/>
          </a:xfrm>
          <a:prstGeom prst="rect">
            <a:avLst/>
          </a:prstGeom>
        </p:spPr>
        <p:txBody>
          <a:bodyPr spcFirstLastPara="1" wrap="square" lIns="91425" tIns="91425" rIns="91425" bIns="91425" anchor="ctr" anchorCtr="0">
            <a:noAutofit/>
          </a:bodyPr>
          <a:lstStyle/>
          <a:p>
            <a:pPr marL="0" lvl="0" indent="0" algn="ctr" rtl="0">
              <a:spcBef>
                <a:spcPts val="360"/>
              </a:spcBef>
              <a:spcAft>
                <a:spcPts val="0"/>
              </a:spcAft>
              <a:buNone/>
            </a:pPr>
            <a:r>
              <a:rPr lang="en"/>
              <a:t>You can copy&amp;paste graphs from </a:t>
            </a:r>
            <a:r>
              <a:rPr lang="en" u="sng">
                <a:hlinkClick r:id="rId4"/>
              </a:rPr>
              <a:t>Google Sheets</a:t>
            </a:r>
            <a:endParaRPr/>
          </a:p>
        </p:txBody>
      </p:sp>
      <p:pic>
        <p:nvPicPr>
          <p:cNvPr id="426" name="Google Shape;426;p43"/>
          <p:cNvPicPr preferRelativeResize="0"/>
          <p:nvPr/>
        </p:nvPicPr>
        <p:blipFill>
          <a:blip r:embed="rId5">
            <a:alphaModFix/>
          </a:blip>
          <a:stretch>
            <a:fillRect/>
          </a:stretch>
        </p:blipFill>
        <p:spPr>
          <a:xfrm>
            <a:off x="1742152" y="0"/>
            <a:ext cx="5659697" cy="4694175"/>
          </a:xfrm>
          <a:prstGeom prst="rect">
            <a:avLst/>
          </a:prstGeom>
          <a:noFill/>
          <a:ln>
            <a:noFill/>
          </a:ln>
        </p:spPr>
      </p:pic>
      <p:sp>
        <p:nvSpPr>
          <p:cNvPr id="427" name="Google Shape;427;p43"/>
          <p:cNvSpPr txBox="1">
            <a:spLocks noGrp="1"/>
          </p:cNvSpPr>
          <p:nvPr>
            <p:ph type="sldNum" idx="12"/>
          </p:nvPr>
        </p:nvSpPr>
        <p:spPr>
          <a:xfrm>
            <a:off x="4297650" y="4934650"/>
            <a:ext cx="548700" cy="2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75</a:t>
            </a:fld>
            <a:endParaRPr/>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show="0">
  <p:cSld>
    <p:bg>
      <p:bgPr>
        <a:solidFill>
          <a:srgbClr val="00B2FF"/>
        </a:solidFill>
        <a:effectLst/>
      </p:bgPr>
    </p:bg>
    <p:spTree>
      <p:nvGrpSpPr>
        <p:cNvPr id="1" name="Shape 431"/>
        <p:cNvGrpSpPr/>
        <p:nvPr/>
      </p:nvGrpSpPr>
      <p:grpSpPr>
        <a:xfrm>
          <a:off x="0" y="0"/>
          <a:ext cx="0" cy="0"/>
          <a:chOff x="0" y="0"/>
          <a:chExt cx="0" cy="0"/>
        </a:xfrm>
      </p:grpSpPr>
      <p:sp>
        <p:nvSpPr>
          <p:cNvPr id="432" name="Google Shape;432;p44"/>
          <p:cNvSpPr/>
          <p:nvPr/>
        </p:nvSpPr>
        <p:spPr>
          <a:xfrm>
            <a:off x="5379985" y="489825"/>
            <a:ext cx="2075120" cy="4163909"/>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4"/>
          <p:cNvSpPr txBox="1">
            <a:spLocks noGrp="1"/>
          </p:cNvSpPr>
          <p:nvPr>
            <p:ph type="body" idx="1"/>
          </p:nvPr>
        </p:nvSpPr>
        <p:spPr>
          <a:xfrm>
            <a:off x="457200" y="489800"/>
            <a:ext cx="4101900" cy="41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Muli"/>
                <a:ea typeface="Muli"/>
                <a:cs typeface="Muli"/>
                <a:sym typeface="Muli"/>
              </a:rPr>
              <a:t>ANDROID PROJECT</a:t>
            </a:r>
            <a:endParaRPr sz="1200" b="1">
              <a:solidFill>
                <a:srgbClr val="FFFFFF"/>
              </a:solidFill>
              <a:latin typeface="Muli"/>
              <a:ea typeface="Muli"/>
              <a:cs typeface="Muli"/>
              <a:sym typeface="Muli"/>
            </a:endParaRPr>
          </a:p>
          <a:p>
            <a:pPr marL="0" lvl="0" indent="0" algn="l" rtl="0">
              <a:spcBef>
                <a:spcPts val="0"/>
              </a:spcBef>
              <a:spcAft>
                <a:spcPts val="0"/>
              </a:spcAft>
              <a:buNone/>
            </a:pPr>
            <a:endParaRPr sz="2000" b="1">
              <a:solidFill>
                <a:srgbClr val="FFFFFF"/>
              </a:solidFill>
              <a:latin typeface="Muli"/>
              <a:ea typeface="Muli"/>
              <a:cs typeface="Muli"/>
              <a:sym typeface="Muli"/>
            </a:endParaRPr>
          </a:p>
          <a:p>
            <a:pPr marL="0" lvl="0" indent="0" algn="l" rtl="0">
              <a:spcBef>
                <a:spcPts val="0"/>
              </a:spcBef>
              <a:spcAft>
                <a:spcPts val="0"/>
              </a:spcAft>
              <a:buNone/>
            </a:pPr>
            <a:r>
              <a:rPr lang="en" sz="2000">
                <a:solidFill>
                  <a:srgbClr val="FFFFFF"/>
                </a:solidFill>
                <a:latin typeface="Muli"/>
                <a:ea typeface="Muli"/>
                <a:cs typeface="Muli"/>
                <a:sym typeface="Muli"/>
              </a:rPr>
              <a:t>Show and explain your web, app or software projects using these gadget templates.</a:t>
            </a:r>
            <a:endParaRPr sz="2000">
              <a:solidFill>
                <a:srgbClr val="FFFFFF"/>
              </a:solidFill>
              <a:latin typeface="Muli"/>
              <a:ea typeface="Muli"/>
              <a:cs typeface="Muli"/>
              <a:sym typeface="Muli"/>
            </a:endParaRPr>
          </a:p>
        </p:txBody>
      </p:sp>
      <p:sp>
        <p:nvSpPr>
          <p:cNvPr id="434" name="Google Shape;434;p44"/>
          <p:cNvSpPr/>
          <p:nvPr/>
        </p:nvSpPr>
        <p:spPr>
          <a:xfrm>
            <a:off x="5469700" y="839000"/>
            <a:ext cx="1895700" cy="3356100"/>
          </a:xfrm>
          <a:prstGeom prst="rect">
            <a:avLst/>
          </a:prstGeom>
          <a:solidFill>
            <a:srgbClr val="000714">
              <a:alpha val="25380"/>
            </a:srgbClr>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a:ea typeface="Muli"/>
                <a:cs typeface="Muli"/>
                <a:sym typeface="Muli"/>
              </a:rPr>
              <a:t>Place your screenshot here</a:t>
            </a:r>
            <a:endParaRPr sz="1000">
              <a:solidFill>
                <a:srgbClr val="FFFFFF"/>
              </a:solidFill>
              <a:latin typeface="Muli"/>
              <a:ea typeface="Muli"/>
              <a:cs typeface="Muli"/>
              <a:sym typeface="Muli"/>
            </a:endParaRPr>
          </a:p>
        </p:txBody>
      </p:sp>
      <p:sp>
        <p:nvSpPr>
          <p:cNvPr id="435" name="Google Shape;435;p44"/>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76</a:t>
            </a:fld>
            <a:endParaRPr/>
          </a:p>
        </p:txBody>
      </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rgbClr val="00B2FF"/>
        </a:solidFill>
        <a:effectLst/>
      </p:bgPr>
    </p:bg>
    <p:spTree>
      <p:nvGrpSpPr>
        <p:cNvPr id="1" name="Shape 439"/>
        <p:cNvGrpSpPr/>
        <p:nvPr/>
      </p:nvGrpSpPr>
      <p:grpSpPr>
        <a:xfrm>
          <a:off x="0" y="0"/>
          <a:ext cx="0" cy="0"/>
          <a:chOff x="0" y="0"/>
          <a:chExt cx="0" cy="0"/>
        </a:xfrm>
      </p:grpSpPr>
      <p:sp>
        <p:nvSpPr>
          <p:cNvPr id="440" name="Google Shape;440;p45"/>
          <p:cNvSpPr/>
          <p:nvPr/>
        </p:nvSpPr>
        <p:spPr>
          <a:xfrm>
            <a:off x="5429712" y="379575"/>
            <a:ext cx="2092010" cy="4402482"/>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txBox="1">
            <a:spLocks noGrp="1"/>
          </p:cNvSpPr>
          <p:nvPr>
            <p:ph type="body" idx="1"/>
          </p:nvPr>
        </p:nvSpPr>
        <p:spPr>
          <a:xfrm>
            <a:off x="457200" y="489800"/>
            <a:ext cx="4101900" cy="41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Muli"/>
                <a:ea typeface="Muli"/>
                <a:cs typeface="Muli"/>
                <a:sym typeface="Muli"/>
              </a:rPr>
              <a:t>iPHONE PROJECT</a:t>
            </a:r>
            <a:endParaRPr sz="1200" b="1">
              <a:solidFill>
                <a:srgbClr val="FFFFFF"/>
              </a:solidFill>
              <a:latin typeface="Muli"/>
              <a:ea typeface="Muli"/>
              <a:cs typeface="Muli"/>
              <a:sym typeface="Muli"/>
            </a:endParaRPr>
          </a:p>
          <a:p>
            <a:pPr marL="0" lvl="0" indent="0" algn="l" rtl="0">
              <a:spcBef>
                <a:spcPts val="0"/>
              </a:spcBef>
              <a:spcAft>
                <a:spcPts val="0"/>
              </a:spcAft>
              <a:buNone/>
            </a:pPr>
            <a:endParaRPr sz="2000" b="1">
              <a:solidFill>
                <a:srgbClr val="FFFFFF"/>
              </a:solidFill>
              <a:latin typeface="Muli"/>
              <a:ea typeface="Muli"/>
              <a:cs typeface="Muli"/>
              <a:sym typeface="Muli"/>
            </a:endParaRPr>
          </a:p>
          <a:p>
            <a:pPr marL="0" lvl="0" indent="0" algn="l" rtl="0">
              <a:spcBef>
                <a:spcPts val="0"/>
              </a:spcBef>
              <a:spcAft>
                <a:spcPts val="0"/>
              </a:spcAft>
              <a:buNone/>
            </a:pPr>
            <a:r>
              <a:rPr lang="en" sz="2000">
                <a:solidFill>
                  <a:srgbClr val="FFFFFF"/>
                </a:solidFill>
                <a:latin typeface="Muli"/>
                <a:ea typeface="Muli"/>
                <a:cs typeface="Muli"/>
                <a:sym typeface="Muli"/>
              </a:rPr>
              <a:t>Show and explain your web, app or software projects using these gadget templates.</a:t>
            </a:r>
            <a:endParaRPr sz="2000">
              <a:solidFill>
                <a:srgbClr val="FFFFFF"/>
              </a:solidFill>
              <a:latin typeface="Muli"/>
              <a:ea typeface="Muli"/>
              <a:cs typeface="Muli"/>
              <a:sym typeface="Muli"/>
            </a:endParaRPr>
          </a:p>
        </p:txBody>
      </p:sp>
      <p:sp>
        <p:nvSpPr>
          <p:cNvPr id="442" name="Google Shape;442;p45"/>
          <p:cNvSpPr/>
          <p:nvPr/>
        </p:nvSpPr>
        <p:spPr>
          <a:xfrm>
            <a:off x="5578250" y="1010425"/>
            <a:ext cx="1787100" cy="3148200"/>
          </a:xfrm>
          <a:prstGeom prst="rect">
            <a:avLst/>
          </a:prstGeom>
          <a:solidFill>
            <a:srgbClr val="000714">
              <a:alpha val="25380"/>
            </a:srgbClr>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a:ea typeface="Muli"/>
                <a:cs typeface="Muli"/>
                <a:sym typeface="Muli"/>
              </a:rPr>
              <a:t>Place your screenshot here</a:t>
            </a:r>
            <a:endParaRPr sz="1000">
              <a:solidFill>
                <a:srgbClr val="FFFFFF"/>
              </a:solidFill>
              <a:latin typeface="Muli"/>
              <a:ea typeface="Muli"/>
              <a:cs typeface="Muli"/>
              <a:sym typeface="Muli"/>
            </a:endParaRPr>
          </a:p>
        </p:txBody>
      </p:sp>
      <p:sp>
        <p:nvSpPr>
          <p:cNvPr id="443" name="Google Shape;443;p45"/>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77</a:t>
            </a:fld>
            <a:endParaRP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show="0">
  <p:cSld>
    <p:bg>
      <p:bgPr>
        <a:solidFill>
          <a:srgbClr val="00B2FF"/>
        </a:solidFill>
        <a:effectLst/>
      </p:bgPr>
    </p:bg>
    <p:spTree>
      <p:nvGrpSpPr>
        <p:cNvPr id="1" name="Shape 447"/>
        <p:cNvGrpSpPr/>
        <p:nvPr/>
      </p:nvGrpSpPr>
      <p:grpSpPr>
        <a:xfrm>
          <a:off x="0" y="0"/>
          <a:ext cx="0" cy="0"/>
          <a:chOff x="0" y="0"/>
          <a:chExt cx="0" cy="0"/>
        </a:xfrm>
      </p:grpSpPr>
      <p:sp>
        <p:nvSpPr>
          <p:cNvPr id="448" name="Google Shape;448;p46"/>
          <p:cNvSpPr/>
          <p:nvPr/>
        </p:nvSpPr>
        <p:spPr>
          <a:xfrm>
            <a:off x="5092502" y="539950"/>
            <a:ext cx="2879504" cy="4072345"/>
          </a:xfrm>
          <a:custGeom>
            <a:avLst/>
            <a:gdLst/>
            <a:ahLst/>
            <a:cxnLst/>
            <a:rect l="l" t="t" r="r" b="b"/>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6"/>
          <p:cNvSpPr txBox="1">
            <a:spLocks noGrp="1"/>
          </p:cNvSpPr>
          <p:nvPr>
            <p:ph type="body" idx="1"/>
          </p:nvPr>
        </p:nvSpPr>
        <p:spPr>
          <a:xfrm>
            <a:off x="457200" y="489800"/>
            <a:ext cx="4101900" cy="41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Muli"/>
                <a:ea typeface="Muli"/>
                <a:cs typeface="Muli"/>
                <a:sym typeface="Muli"/>
              </a:rPr>
              <a:t>TABLET PROJECT</a:t>
            </a:r>
            <a:endParaRPr sz="1200" b="1">
              <a:solidFill>
                <a:srgbClr val="FFFFFF"/>
              </a:solidFill>
              <a:latin typeface="Muli"/>
              <a:ea typeface="Muli"/>
              <a:cs typeface="Muli"/>
              <a:sym typeface="Muli"/>
            </a:endParaRPr>
          </a:p>
          <a:p>
            <a:pPr marL="0" lvl="0" indent="0" algn="l" rtl="0">
              <a:spcBef>
                <a:spcPts val="0"/>
              </a:spcBef>
              <a:spcAft>
                <a:spcPts val="0"/>
              </a:spcAft>
              <a:buNone/>
            </a:pPr>
            <a:endParaRPr sz="2000" b="1">
              <a:solidFill>
                <a:srgbClr val="FFFFFF"/>
              </a:solidFill>
              <a:latin typeface="Muli"/>
              <a:ea typeface="Muli"/>
              <a:cs typeface="Muli"/>
              <a:sym typeface="Muli"/>
            </a:endParaRPr>
          </a:p>
          <a:p>
            <a:pPr marL="0" lvl="0" indent="0" algn="l" rtl="0">
              <a:spcBef>
                <a:spcPts val="0"/>
              </a:spcBef>
              <a:spcAft>
                <a:spcPts val="0"/>
              </a:spcAft>
              <a:buNone/>
            </a:pPr>
            <a:r>
              <a:rPr lang="en" sz="2000">
                <a:solidFill>
                  <a:srgbClr val="FFFFFF"/>
                </a:solidFill>
                <a:latin typeface="Muli"/>
                <a:ea typeface="Muli"/>
                <a:cs typeface="Muli"/>
                <a:sym typeface="Muli"/>
              </a:rPr>
              <a:t>Show and explain your web, app or software projects using these gadget templates.</a:t>
            </a:r>
            <a:endParaRPr sz="2000">
              <a:solidFill>
                <a:srgbClr val="FFFFFF"/>
              </a:solidFill>
              <a:latin typeface="Muli"/>
              <a:ea typeface="Muli"/>
              <a:cs typeface="Muli"/>
              <a:sym typeface="Muli"/>
            </a:endParaRPr>
          </a:p>
        </p:txBody>
      </p:sp>
      <p:sp>
        <p:nvSpPr>
          <p:cNvPr id="450" name="Google Shape;450;p46"/>
          <p:cNvSpPr/>
          <p:nvPr/>
        </p:nvSpPr>
        <p:spPr>
          <a:xfrm>
            <a:off x="5281800" y="910225"/>
            <a:ext cx="2488500" cy="3331800"/>
          </a:xfrm>
          <a:prstGeom prst="rect">
            <a:avLst/>
          </a:prstGeom>
          <a:solidFill>
            <a:srgbClr val="000714">
              <a:alpha val="25380"/>
            </a:srgbClr>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Muli"/>
                <a:ea typeface="Muli"/>
                <a:cs typeface="Muli"/>
                <a:sym typeface="Muli"/>
              </a:rPr>
              <a:t>Place your screenshot here</a:t>
            </a:r>
            <a:endParaRPr sz="1000">
              <a:solidFill>
                <a:srgbClr val="FFFFFF"/>
              </a:solidFill>
              <a:latin typeface="Muli"/>
              <a:ea typeface="Muli"/>
              <a:cs typeface="Muli"/>
              <a:sym typeface="Muli"/>
            </a:endParaRPr>
          </a:p>
        </p:txBody>
      </p:sp>
      <p:sp>
        <p:nvSpPr>
          <p:cNvPr id="451" name="Google Shape;451;p46"/>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78</a:t>
            </a:fld>
            <a:endParaRPr/>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rgbClr val="00B2FF"/>
        </a:solidFill>
        <a:effectLst/>
      </p:bgPr>
    </p:bg>
    <p:spTree>
      <p:nvGrpSpPr>
        <p:cNvPr id="1" name="Shape 455"/>
        <p:cNvGrpSpPr/>
        <p:nvPr/>
      </p:nvGrpSpPr>
      <p:grpSpPr>
        <a:xfrm>
          <a:off x="0" y="0"/>
          <a:ext cx="0" cy="0"/>
          <a:chOff x="0" y="0"/>
          <a:chExt cx="0" cy="0"/>
        </a:xfrm>
      </p:grpSpPr>
      <p:sp>
        <p:nvSpPr>
          <p:cNvPr id="456" name="Google Shape;456;p47"/>
          <p:cNvSpPr/>
          <p:nvPr/>
        </p:nvSpPr>
        <p:spPr>
          <a:xfrm>
            <a:off x="3659850" y="720076"/>
            <a:ext cx="4761292" cy="370672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7"/>
          <p:cNvSpPr txBox="1">
            <a:spLocks noGrp="1"/>
          </p:cNvSpPr>
          <p:nvPr>
            <p:ph type="body" idx="1"/>
          </p:nvPr>
        </p:nvSpPr>
        <p:spPr>
          <a:xfrm>
            <a:off x="457200" y="489800"/>
            <a:ext cx="2749500" cy="416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Muli"/>
                <a:ea typeface="Muli"/>
                <a:cs typeface="Muli"/>
                <a:sym typeface="Muli"/>
              </a:rPr>
              <a:t>DESKTOP PROJECT</a:t>
            </a:r>
            <a:endParaRPr sz="1200" b="1">
              <a:solidFill>
                <a:srgbClr val="FFFFFF"/>
              </a:solidFill>
              <a:latin typeface="Muli"/>
              <a:ea typeface="Muli"/>
              <a:cs typeface="Muli"/>
              <a:sym typeface="Muli"/>
            </a:endParaRPr>
          </a:p>
          <a:p>
            <a:pPr marL="0" lvl="0" indent="0" algn="l" rtl="0">
              <a:spcBef>
                <a:spcPts val="0"/>
              </a:spcBef>
              <a:spcAft>
                <a:spcPts val="0"/>
              </a:spcAft>
              <a:buNone/>
            </a:pPr>
            <a:endParaRPr sz="2000" b="1">
              <a:solidFill>
                <a:srgbClr val="FFFFFF"/>
              </a:solidFill>
              <a:latin typeface="Muli"/>
              <a:ea typeface="Muli"/>
              <a:cs typeface="Muli"/>
              <a:sym typeface="Muli"/>
            </a:endParaRPr>
          </a:p>
          <a:p>
            <a:pPr marL="0" lvl="0" indent="0" algn="l" rtl="0">
              <a:spcBef>
                <a:spcPts val="0"/>
              </a:spcBef>
              <a:spcAft>
                <a:spcPts val="0"/>
              </a:spcAft>
              <a:buNone/>
            </a:pPr>
            <a:r>
              <a:rPr lang="en" sz="2000">
                <a:solidFill>
                  <a:srgbClr val="FFFFFF"/>
                </a:solidFill>
                <a:latin typeface="Muli"/>
                <a:ea typeface="Muli"/>
                <a:cs typeface="Muli"/>
                <a:sym typeface="Muli"/>
              </a:rPr>
              <a:t>Show and explain your web, app or software projects using these gadget templates.</a:t>
            </a:r>
            <a:endParaRPr sz="2000">
              <a:solidFill>
                <a:srgbClr val="FFFFFF"/>
              </a:solidFill>
              <a:latin typeface="Muli"/>
              <a:ea typeface="Muli"/>
              <a:cs typeface="Muli"/>
              <a:sym typeface="Muli"/>
            </a:endParaRPr>
          </a:p>
        </p:txBody>
      </p:sp>
      <p:sp>
        <p:nvSpPr>
          <p:cNvPr id="458" name="Google Shape;458;p47"/>
          <p:cNvSpPr/>
          <p:nvPr/>
        </p:nvSpPr>
        <p:spPr>
          <a:xfrm>
            <a:off x="3849675" y="926925"/>
            <a:ext cx="4369500" cy="2772300"/>
          </a:xfrm>
          <a:prstGeom prst="rect">
            <a:avLst/>
          </a:prstGeom>
          <a:solidFill>
            <a:srgbClr val="000714">
              <a:alpha val="25380"/>
            </a:srgbClr>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FFFF"/>
                </a:solidFill>
                <a:latin typeface="Muli"/>
                <a:ea typeface="Muli"/>
                <a:cs typeface="Muli"/>
                <a:sym typeface="Muli"/>
              </a:rPr>
              <a:t>Place your screenshot here</a:t>
            </a:r>
            <a:endParaRPr sz="1000" dirty="0">
              <a:solidFill>
                <a:srgbClr val="FFFFFF"/>
              </a:solidFill>
              <a:latin typeface="Muli"/>
              <a:ea typeface="Muli"/>
              <a:cs typeface="Muli"/>
              <a:sym typeface="Muli"/>
            </a:endParaRPr>
          </a:p>
        </p:txBody>
      </p:sp>
      <p:sp>
        <p:nvSpPr>
          <p:cNvPr id="459" name="Google Shape;459;p47"/>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8" name="Google Shape;156;p28"/>
          <p:cNvSpPr txBox="1">
            <a:spLocks noGrp="1"/>
          </p:cNvSpPr>
          <p:nvPr>
            <p:ph type="body" idx="1"/>
          </p:nvPr>
        </p:nvSpPr>
        <p:spPr>
          <a:xfrm>
            <a:off x="2237362" y="724287"/>
            <a:ext cx="6692629" cy="4103385"/>
          </a:xfrm>
          <a:prstGeom prst="rect">
            <a:avLst/>
          </a:prstGeom>
        </p:spPr>
        <p:txBody>
          <a:bodyPr spcFirstLastPara="1" wrap="square" lIns="91425" tIns="91425" rIns="91425" bIns="91425" anchor="t" anchorCtr="0">
            <a:noAutofit/>
          </a:bodyPr>
          <a:lstStyle/>
          <a:p>
            <a:r>
              <a:rPr lang="en-US" sz="2400" dirty="0"/>
              <a:t>The global telehealth market is projected to increase at an annual compounded rate of 30 percent between 2017 and 2022, achieving an estimated value of $12.1 billion. </a:t>
            </a:r>
          </a:p>
          <a:p>
            <a:endParaRPr lang="en-US" sz="600" dirty="0"/>
          </a:p>
          <a:p>
            <a:r>
              <a:rPr lang="en-US" sz="2400" dirty="0"/>
              <a:t>The majority of higher income and privately insured consumers indicate a preference for telehealth.</a:t>
            </a:r>
          </a:p>
          <a:p>
            <a:endParaRPr lang="en-US" sz="600" dirty="0"/>
          </a:p>
          <a:p>
            <a:r>
              <a:rPr lang="en-US" sz="2400" dirty="0"/>
              <a:t> Surveys consistently show that more than 70 percent of consumers would consider a virtual health service. </a:t>
            </a:r>
          </a:p>
          <a:p>
            <a:endParaRPr lang="en-US" sz="300" dirty="0"/>
          </a:p>
          <a:p>
            <a:endParaRPr lang="en-US" dirty="0"/>
          </a:p>
          <a:p>
            <a:pPr marL="0" lvl="0" indent="0" algn="l" rtl="0">
              <a:spcBef>
                <a:spcPts val="0"/>
              </a:spcBef>
              <a:spcAft>
                <a:spcPts val="0"/>
              </a:spcAft>
              <a:buClr>
                <a:schemeClr val="dk1"/>
              </a:buClr>
              <a:buSzPts val="1100"/>
              <a:buFont typeface="Arial"/>
              <a:buNone/>
            </a:pPr>
            <a:endParaRPr dirty="0"/>
          </a:p>
        </p:txBody>
      </p:sp>
      <p:sp>
        <p:nvSpPr>
          <p:cNvPr id="9" name="Google Shape;157;p28"/>
          <p:cNvSpPr txBox="1">
            <a:spLocks noGrp="1"/>
          </p:cNvSpPr>
          <p:nvPr>
            <p:ph type="title"/>
          </p:nvPr>
        </p:nvSpPr>
        <p:spPr>
          <a:xfrm>
            <a:off x="2572035" y="-77004"/>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It’s happening</a:t>
            </a:r>
            <a:endParaRPr sz="4800" dirty="0"/>
          </a:p>
        </p:txBody>
      </p:sp>
    </p:spTree>
    <p:extLst>
      <p:ext uri="{BB962C8B-B14F-4D97-AF65-F5344CB8AC3E}">
        <p14:creationId xmlns:p14="http://schemas.microsoft.com/office/powerpoint/2010/main" val="363132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463"/>
        <p:cNvGrpSpPr/>
        <p:nvPr/>
      </p:nvGrpSpPr>
      <p:grpSpPr>
        <a:xfrm>
          <a:off x="0" y="0"/>
          <a:ext cx="0" cy="0"/>
          <a:chOff x="0" y="0"/>
          <a:chExt cx="0" cy="0"/>
        </a:xfrm>
      </p:grpSpPr>
      <p:sp>
        <p:nvSpPr>
          <p:cNvPr id="464" name="Google Shape;464;p48"/>
          <p:cNvSpPr/>
          <p:nvPr/>
        </p:nvSpPr>
        <p:spPr>
          <a:xfrm>
            <a:off x="0" y="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8"/>
          <p:cNvSpPr txBox="1">
            <a:spLocks noGrp="1"/>
          </p:cNvSpPr>
          <p:nvPr>
            <p:ph type="ctrTitle" idx="4294967295"/>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a:solidFill>
                  <a:srgbClr val="00B2FF"/>
                </a:solidFill>
              </a:rPr>
              <a:t>Thanks!</a:t>
            </a:r>
            <a:endParaRPr sz="9600">
              <a:solidFill>
                <a:srgbClr val="00B2FF"/>
              </a:solidFill>
            </a:endParaRPr>
          </a:p>
        </p:txBody>
      </p:sp>
      <p:sp>
        <p:nvSpPr>
          <p:cNvPr id="466" name="Google Shape;466;p48"/>
          <p:cNvSpPr txBox="1">
            <a:spLocks noGrp="1"/>
          </p:cNvSpPr>
          <p:nvPr>
            <p:ph type="subTitle" idx="1"/>
          </p:nvPr>
        </p:nvSpPr>
        <p:spPr>
          <a:xfrm>
            <a:off x="876825" y="2688925"/>
            <a:ext cx="4334100" cy="2444700"/>
          </a:xfrm>
          <a:prstGeom prst="rect">
            <a:avLst/>
          </a:prstGeom>
          <a:solidFill>
            <a:srgbClr val="00B2FF">
              <a:alpha val="7333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Muli"/>
                <a:ea typeface="Muli"/>
                <a:cs typeface="Muli"/>
                <a:sym typeface="Muli"/>
              </a:rPr>
              <a:t>Any questions?</a:t>
            </a:r>
            <a:endParaRPr sz="2400" b="1">
              <a:solidFill>
                <a:srgbClr val="FFFFFF"/>
              </a:solidFill>
              <a:latin typeface="Muli"/>
              <a:ea typeface="Muli"/>
              <a:cs typeface="Muli"/>
              <a:sym typeface="Muli"/>
            </a:endParaRPr>
          </a:p>
          <a:p>
            <a:pPr marL="0" lvl="0" indent="0" algn="l" rtl="0">
              <a:spcBef>
                <a:spcPts val="0"/>
              </a:spcBef>
              <a:spcAft>
                <a:spcPts val="0"/>
              </a:spcAft>
              <a:buNone/>
            </a:pPr>
            <a:endParaRPr>
              <a:solidFill>
                <a:srgbClr val="FFFFFF"/>
              </a:solidFill>
              <a:latin typeface="Muli"/>
              <a:ea typeface="Muli"/>
              <a:cs typeface="Muli"/>
              <a:sym typeface="Muli"/>
            </a:endParaRPr>
          </a:p>
          <a:p>
            <a:pPr marL="0" lvl="0" indent="0" algn="l" rtl="0">
              <a:spcBef>
                <a:spcPts val="0"/>
              </a:spcBef>
              <a:spcAft>
                <a:spcPts val="0"/>
              </a:spcAft>
              <a:buNone/>
            </a:pPr>
            <a:r>
              <a:rPr lang="en">
                <a:solidFill>
                  <a:srgbClr val="FFFFFF"/>
                </a:solidFill>
                <a:latin typeface="Muli"/>
                <a:ea typeface="Muli"/>
                <a:cs typeface="Muli"/>
                <a:sym typeface="Muli"/>
              </a:rPr>
              <a:t>You can find me at:</a:t>
            </a:r>
            <a:endParaRPr>
              <a:solidFill>
                <a:srgbClr val="FFFFFF"/>
              </a:solidFill>
              <a:latin typeface="Muli"/>
              <a:ea typeface="Muli"/>
              <a:cs typeface="Muli"/>
              <a:sym typeface="Muli"/>
            </a:endParaRPr>
          </a:p>
          <a:p>
            <a:pPr marL="0" lvl="0" indent="0" algn="l" rtl="0">
              <a:spcBef>
                <a:spcPts val="0"/>
              </a:spcBef>
              <a:spcAft>
                <a:spcPts val="0"/>
              </a:spcAft>
              <a:buNone/>
            </a:pPr>
            <a:r>
              <a:rPr lang="en">
                <a:solidFill>
                  <a:srgbClr val="FFFFFF"/>
                </a:solidFill>
                <a:latin typeface="Muli"/>
                <a:ea typeface="Muli"/>
                <a:cs typeface="Muli"/>
                <a:sym typeface="Muli"/>
              </a:rPr>
              <a:t>@username</a:t>
            </a:r>
            <a:endParaRPr>
              <a:solidFill>
                <a:srgbClr val="FFFFFF"/>
              </a:solidFill>
              <a:latin typeface="Muli"/>
              <a:ea typeface="Muli"/>
              <a:cs typeface="Muli"/>
              <a:sym typeface="Muli"/>
            </a:endParaRPr>
          </a:p>
          <a:p>
            <a:pPr marL="0" lvl="0" indent="0" algn="l" rtl="0">
              <a:spcBef>
                <a:spcPts val="0"/>
              </a:spcBef>
              <a:spcAft>
                <a:spcPts val="0"/>
              </a:spcAft>
              <a:buNone/>
            </a:pPr>
            <a:r>
              <a:rPr lang="en">
                <a:solidFill>
                  <a:srgbClr val="FFFFFF"/>
                </a:solidFill>
                <a:latin typeface="Muli"/>
                <a:ea typeface="Muli"/>
                <a:cs typeface="Muli"/>
                <a:sym typeface="Muli"/>
              </a:rPr>
              <a:t>user@mail.me</a:t>
            </a:r>
            <a:endParaRPr>
              <a:solidFill>
                <a:srgbClr val="FFFFFF"/>
              </a:solidFill>
              <a:latin typeface="Muli"/>
              <a:ea typeface="Muli"/>
              <a:cs typeface="Muli"/>
              <a:sym typeface="Muli"/>
            </a:endParaRPr>
          </a:p>
        </p:txBody>
      </p:sp>
      <p:sp>
        <p:nvSpPr>
          <p:cNvPr id="467" name="Google Shape;467;p48"/>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80</a:t>
            </a:fld>
            <a:endParaRPr/>
          </a:p>
        </p:txBody>
      </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471"/>
        <p:cNvGrpSpPr/>
        <p:nvPr/>
      </p:nvGrpSpPr>
      <p:grpSpPr>
        <a:xfrm>
          <a:off x="0" y="0"/>
          <a:ext cx="0" cy="0"/>
          <a:chOff x="0" y="0"/>
          <a:chExt cx="0" cy="0"/>
        </a:xfrm>
      </p:grpSpPr>
      <p:sp>
        <p:nvSpPr>
          <p:cNvPr id="472" name="Google Shape;472;p49"/>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CREDITS</a:t>
            </a:r>
            <a:endParaRPr/>
          </a:p>
        </p:txBody>
      </p:sp>
      <p:sp>
        <p:nvSpPr>
          <p:cNvPr id="473" name="Google Shape;473;p49"/>
          <p:cNvSpPr txBox="1">
            <a:spLocks noGrp="1"/>
          </p:cNvSpPr>
          <p:nvPr>
            <p:ph type="body" idx="1"/>
          </p:nvPr>
        </p:nvSpPr>
        <p:spPr>
          <a:xfrm>
            <a:off x="2902950" y="1509475"/>
            <a:ext cx="5718600" cy="31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Special thanks to all the people who made and released these awesome resources for free:</a:t>
            </a:r>
            <a:endParaRPr sz="1800"/>
          </a:p>
          <a:p>
            <a:pPr marL="0" lvl="0" indent="0" algn="l" rtl="0">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Presentation template by </a:t>
            </a:r>
            <a:r>
              <a:rPr lang="en" sz="1800" u="sng">
                <a:hlinkClick r:id="rId4"/>
              </a:rPr>
              <a:t>SlidesCarnival</a:t>
            </a:r>
            <a:endParaRPr sz="1800"/>
          </a:p>
          <a:p>
            <a:pPr marL="457200" lvl="0" indent="-342900" algn="l" rtl="0">
              <a:lnSpc>
                <a:spcPct val="115000"/>
              </a:lnSpc>
              <a:spcBef>
                <a:spcPts val="0"/>
              </a:spcBef>
              <a:spcAft>
                <a:spcPts val="0"/>
              </a:spcAft>
              <a:buSzPts val="1800"/>
              <a:buChar char="➜"/>
            </a:pPr>
            <a:r>
              <a:rPr lang="en" sz="1800">
                <a:solidFill>
                  <a:schemeClr val="lt1"/>
                </a:solidFill>
              </a:rPr>
              <a:t>Photographs by </a:t>
            </a:r>
            <a:r>
              <a:rPr lang="en" sz="1800" u="sng">
                <a:solidFill>
                  <a:schemeClr val="lt1"/>
                </a:solidFill>
                <a:hlinkClick r:id="rId5"/>
              </a:rPr>
              <a:t>Death to the Stock Photo</a:t>
            </a:r>
            <a:r>
              <a:rPr lang="en" sz="1800">
                <a:solidFill>
                  <a:schemeClr val="lt1"/>
                </a:solidFill>
              </a:rPr>
              <a:t> (</a:t>
            </a:r>
            <a:r>
              <a:rPr lang="en" sz="1800" u="sng">
                <a:solidFill>
                  <a:schemeClr val="lt1"/>
                </a:solidFill>
                <a:hlinkClick r:id="rId6"/>
              </a:rPr>
              <a:t>license</a:t>
            </a:r>
            <a:r>
              <a:rPr lang="en" sz="1800">
                <a:solidFill>
                  <a:schemeClr val="lt1"/>
                </a:solidFill>
              </a:rPr>
              <a:t>)</a:t>
            </a:r>
            <a:endParaRPr sz="1800"/>
          </a:p>
        </p:txBody>
      </p:sp>
      <p:sp>
        <p:nvSpPr>
          <p:cNvPr id="474" name="Google Shape;474;p49"/>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478"/>
        <p:cNvGrpSpPr/>
        <p:nvPr/>
      </p:nvGrpSpPr>
      <p:grpSpPr>
        <a:xfrm>
          <a:off x="0" y="0"/>
          <a:ext cx="0" cy="0"/>
          <a:chOff x="0" y="0"/>
          <a:chExt cx="0" cy="0"/>
        </a:xfrm>
      </p:grpSpPr>
      <p:sp>
        <p:nvSpPr>
          <p:cNvPr id="479" name="Google Shape;479;p50"/>
          <p:cNvSpPr txBox="1">
            <a:spLocks noGrp="1"/>
          </p:cNvSpPr>
          <p:nvPr>
            <p:ph type="body" idx="1"/>
          </p:nvPr>
        </p:nvSpPr>
        <p:spPr>
          <a:xfrm>
            <a:off x="2902950" y="1509475"/>
            <a:ext cx="5718600" cy="312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t>This presentations uses the following typographies and colors:</a:t>
            </a:r>
            <a:endParaRPr sz="1400"/>
          </a:p>
          <a:p>
            <a:pPr marL="457200" lvl="0" indent="-317500" algn="l" rtl="0">
              <a:lnSpc>
                <a:spcPct val="115000"/>
              </a:lnSpc>
              <a:spcBef>
                <a:spcPts val="0"/>
              </a:spcBef>
              <a:spcAft>
                <a:spcPts val="0"/>
              </a:spcAft>
              <a:buSzPts val="1400"/>
              <a:buChar char="➜"/>
            </a:pPr>
            <a:r>
              <a:rPr lang="en" sz="1400"/>
              <a:t>Titles &amp; body copy: Muli</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Clr>
                <a:schemeClr val="dk1"/>
              </a:buClr>
              <a:buSzPts val="1100"/>
              <a:buFont typeface="Arial"/>
              <a:buNone/>
            </a:pPr>
            <a:r>
              <a:rPr lang="en" sz="1400"/>
              <a:t>You can download the font on this page:</a:t>
            </a:r>
            <a:endParaRPr sz="1400"/>
          </a:p>
          <a:p>
            <a:pPr marL="0" lvl="0" indent="0" algn="l" rtl="0">
              <a:lnSpc>
                <a:spcPct val="115000"/>
              </a:lnSpc>
              <a:spcBef>
                <a:spcPts val="0"/>
              </a:spcBef>
              <a:spcAft>
                <a:spcPts val="0"/>
              </a:spcAft>
              <a:buClr>
                <a:schemeClr val="dk1"/>
              </a:buClr>
              <a:buSzPts val="1100"/>
              <a:buFont typeface="Arial"/>
              <a:buNone/>
            </a:pPr>
            <a:r>
              <a:rPr lang="en" sz="1400" u="sng">
                <a:solidFill>
                  <a:srgbClr val="FFFFFF"/>
                </a:solidFill>
                <a:hlinkClick r:id="rId4"/>
              </a:rPr>
              <a:t>https://www.fontsquirrel.com/fonts/muli</a:t>
            </a:r>
            <a:endParaRPr sz="140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457200" lvl="0" indent="-317500" algn="l" rtl="0">
              <a:lnSpc>
                <a:spcPct val="115000"/>
              </a:lnSpc>
              <a:spcBef>
                <a:spcPts val="0"/>
              </a:spcBef>
              <a:spcAft>
                <a:spcPts val="0"/>
              </a:spcAft>
              <a:buSzPts val="1400"/>
              <a:buChar char="➜"/>
            </a:pPr>
            <a:r>
              <a:rPr lang="en" sz="1400"/>
              <a:t>White </a:t>
            </a:r>
            <a:r>
              <a:rPr lang="en" sz="1400" b="1"/>
              <a:t>#FFFFFF</a:t>
            </a:r>
            <a:endParaRPr sz="1400" b="1"/>
          </a:p>
          <a:p>
            <a:pPr marL="457200" lvl="0" indent="-317500" algn="l" rtl="0">
              <a:lnSpc>
                <a:spcPct val="115000"/>
              </a:lnSpc>
              <a:spcBef>
                <a:spcPts val="0"/>
              </a:spcBef>
              <a:spcAft>
                <a:spcPts val="0"/>
              </a:spcAft>
              <a:buSzPts val="1400"/>
              <a:buChar char="➜"/>
            </a:pPr>
            <a:r>
              <a:rPr lang="en" sz="1400"/>
              <a:t>Blue</a:t>
            </a:r>
            <a:r>
              <a:rPr lang="en" sz="1400" b="1"/>
              <a:t> </a:t>
            </a:r>
            <a:r>
              <a:rPr lang="en" sz="1400" b="1">
                <a:solidFill>
                  <a:srgbClr val="00B2FF"/>
                </a:solidFill>
                <a:highlight>
                  <a:srgbClr val="FFFFFF"/>
                </a:highlight>
              </a:rPr>
              <a:t>#00B2FF</a:t>
            </a:r>
            <a:endParaRPr sz="1400" b="1">
              <a:solidFill>
                <a:srgbClr val="00B2FF"/>
              </a:solidFill>
              <a:highlight>
                <a:srgbClr val="FFFFFF"/>
              </a:highlight>
            </a:endParaRPr>
          </a:p>
          <a:p>
            <a:pPr marL="0" lvl="0" indent="0" algn="l" rtl="0">
              <a:spcBef>
                <a:spcPts val="0"/>
              </a:spcBef>
              <a:spcAft>
                <a:spcPts val="0"/>
              </a:spcAft>
              <a:buNone/>
            </a:pPr>
            <a:endParaRPr sz="1400"/>
          </a:p>
        </p:txBody>
      </p:sp>
      <p:sp>
        <p:nvSpPr>
          <p:cNvPr id="480" name="Google Shape;480;p50"/>
          <p:cNvSpPr txBox="1">
            <a:spLocks noGrp="1"/>
          </p:cNvSpPr>
          <p:nvPr>
            <p:ph type="title"/>
          </p:nvPr>
        </p:nvSpPr>
        <p:spPr>
          <a:xfrm>
            <a:off x="2902775" y="302375"/>
            <a:ext cx="5718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Presentation design</a:t>
            </a:r>
            <a:endParaRPr/>
          </a:p>
        </p:txBody>
      </p:sp>
      <p:sp>
        <p:nvSpPr>
          <p:cNvPr id="481" name="Google Shape;481;p50"/>
          <p:cNvSpPr txBox="1"/>
          <p:nvPr/>
        </p:nvSpPr>
        <p:spPr>
          <a:xfrm>
            <a:off x="2902950" y="4324050"/>
            <a:ext cx="59376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FFFFFF"/>
                </a:solidFill>
                <a:latin typeface="Muli"/>
                <a:ea typeface="Muli"/>
                <a:cs typeface="Muli"/>
                <a:sym typeface="Muli"/>
              </a:rPr>
              <a:t>You don’t need to keep this slide in your presentation. It’s only here to serve you as a design guide if you need to create new slides or download the fonts to edit the presentation in PowerPoint®</a:t>
            </a:r>
            <a:endParaRPr sz="1000">
              <a:solidFill>
                <a:srgbClr val="FFFFFF"/>
              </a:solidFill>
              <a:latin typeface="Muli"/>
              <a:ea typeface="Muli"/>
              <a:cs typeface="Muli"/>
              <a:sym typeface="Muli"/>
            </a:endParaRPr>
          </a:p>
          <a:p>
            <a:pPr marL="0" lvl="0" indent="0" algn="l" rtl="0">
              <a:spcBef>
                <a:spcPts val="0"/>
              </a:spcBef>
              <a:spcAft>
                <a:spcPts val="0"/>
              </a:spcAft>
              <a:buClr>
                <a:schemeClr val="dk1"/>
              </a:buClr>
              <a:buSzPts val="1100"/>
              <a:buFont typeface="Arial"/>
              <a:buNone/>
            </a:pPr>
            <a:endParaRPr sz="1000">
              <a:solidFill>
                <a:srgbClr val="FFFFFF"/>
              </a:solidFill>
              <a:latin typeface="Muli"/>
              <a:ea typeface="Muli"/>
              <a:cs typeface="Muli"/>
              <a:sym typeface="Muli"/>
            </a:endParaRPr>
          </a:p>
          <a:p>
            <a:pPr marL="0" lvl="0" indent="0" algn="l" rtl="0">
              <a:spcBef>
                <a:spcPts val="0"/>
              </a:spcBef>
              <a:spcAft>
                <a:spcPts val="0"/>
              </a:spcAft>
              <a:buNone/>
            </a:pPr>
            <a:endParaRPr sz="1000">
              <a:solidFill>
                <a:srgbClr val="FFFFFF"/>
              </a:solidFill>
              <a:latin typeface="Muli"/>
              <a:ea typeface="Muli"/>
              <a:cs typeface="Muli"/>
              <a:sym typeface="Muli"/>
            </a:endParaRPr>
          </a:p>
        </p:txBody>
      </p:sp>
      <p:sp>
        <p:nvSpPr>
          <p:cNvPr id="482" name="Google Shape;482;p50"/>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rgbClr val="00B2FF"/>
        </a:solidFill>
        <a:effectLst/>
      </p:bgPr>
    </p:bg>
    <p:spTree>
      <p:nvGrpSpPr>
        <p:cNvPr id="1" name="Shape 486"/>
        <p:cNvGrpSpPr/>
        <p:nvPr/>
      </p:nvGrpSpPr>
      <p:grpSpPr>
        <a:xfrm>
          <a:off x="0" y="0"/>
          <a:ext cx="0" cy="0"/>
          <a:chOff x="0" y="0"/>
          <a:chExt cx="0" cy="0"/>
        </a:xfrm>
      </p:grpSpPr>
      <p:sp>
        <p:nvSpPr>
          <p:cNvPr id="487" name="Google Shape;487;p51"/>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900" b="1">
                <a:solidFill>
                  <a:srgbClr val="FFFFFF"/>
                </a:solidFill>
                <a:latin typeface="Muli"/>
                <a:ea typeface="Muli"/>
                <a:cs typeface="Muli"/>
                <a:sym typeface="Muli"/>
              </a:rPr>
              <a:t>SlidesCarnival icons are editable shapes</a:t>
            </a:r>
            <a:r>
              <a:rPr lang="en" sz="900">
                <a:solidFill>
                  <a:srgbClr val="FFFFFF"/>
                </a:solidFill>
                <a:latin typeface="Muli"/>
                <a:ea typeface="Muli"/>
                <a:cs typeface="Muli"/>
                <a:sym typeface="Muli"/>
              </a:rPr>
              <a:t>. </a:t>
            </a:r>
            <a:endParaRPr sz="900">
              <a:solidFill>
                <a:srgbClr val="FFFFFF"/>
              </a:solidFill>
              <a:latin typeface="Muli"/>
              <a:ea typeface="Muli"/>
              <a:cs typeface="Muli"/>
              <a:sym typeface="Muli"/>
            </a:endParaRPr>
          </a:p>
          <a:p>
            <a:pPr marL="0" lvl="0" indent="0" algn="l" rtl="0">
              <a:spcBef>
                <a:spcPts val="0"/>
              </a:spcBef>
              <a:spcAft>
                <a:spcPts val="0"/>
              </a:spcAft>
              <a:buClr>
                <a:srgbClr val="000000"/>
              </a:buClr>
              <a:buSzPts val="1100"/>
              <a:buFont typeface="Arial"/>
              <a:buNone/>
            </a:pPr>
            <a:endParaRPr sz="900">
              <a:solidFill>
                <a:srgbClr val="FFFFFF"/>
              </a:solidFill>
              <a:latin typeface="Muli"/>
              <a:ea typeface="Muli"/>
              <a:cs typeface="Muli"/>
              <a:sym typeface="Muli"/>
            </a:endParaRPr>
          </a:p>
          <a:p>
            <a:pPr marL="0" lvl="0" indent="0" algn="l" rtl="0">
              <a:spcBef>
                <a:spcPts val="0"/>
              </a:spcBef>
              <a:spcAft>
                <a:spcPts val="0"/>
              </a:spcAft>
              <a:buClr>
                <a:srgbClr val="000000"/>
              </a:buClr>
              <a:buSzPts val="1100"/>
              <a:buFont typeface="Arial"/>
              <a:buNone/>
            </a:pPr>
            <a:r>
              <a:rPr lang="en" sz="900">
                <a:solidFill>
                  <a:srgbClr val="FFFFFF"/>
                </a:solidFill>
                <a:latin typeface="Muli"/>
                <a:ea typeface="Muli"/>
                <a:cs typeface="Muli"/>
                <a:sym typeface="Muli"/>
              </a:rPr>
              <a:t>This means that you can:</a:t>
            </a:r>
            <a:endParaRPr sz="900">
              <a:solidFill>
                <a:srgbClr val="FFFFFF"/>
              </a:solidFill>
              <a:latin typeface="Muli"/>
              <a:ea typeface="Muli"/>
              <a:cs typeface="Muli"/>
              <a:sym typeface="Muli"/>
            </a:endParaRPr>
          </a:p>
          <a:p>
            <a:pPr marL="457200" lvl="0" indent="-285750" algn="l" rtl="0">
              <a:spcBef>
                <a:spcPts val="0"/>
              </a:spcBef>
              <a:spcAft>
                <a:spcPts val="0"/>
              </a:spcAft>
              <a:buClr>
                <a:srgbClr val="FFFFFF"/>
              </a:buClr>
              <a:buSzPts val="900"/>
              <a:buFont typeface="Muli"/>
              <a:buChar char="●"/>
            </a:pPr>
            <a:r>
              <a:rPr lang="en" sz="900">
                <a:solidFill>
                  <a:srgbClr val="FFFFFF"/>
                </a:solidFill>
                <a:latin typeface="Muli"/>
                <a:ea typeface="Muli"/>
                <a:cs typeface="Muli"/>
                <a:sym typeface="Muli"/>
              </a:rPr>
              <a:t>Resize them without losing quality.</a:t>
            </a:r>
            <a:endParaRPr sz="900">
              <a:solidFill>
                <a:srgbClr val="FFFFFF"/>
              </a:solidFill>
              <a:latin typeface="Muli"/>
              <a:ea typeface="Muli"/>
              <a:cs typeface="Muli"/>
              <a:sym typeface="Muli"/>
            </a:endParaRPr>
          </a:p>
          <a:p>
            <a:pPr marL="457200" lvl="0" indent="-285750" algn="l" rtl="0">
              <a:spcBef>
                <a:spcPts val="0"/>
              </a:spcBef>
              <a:spcAft>
                <a:spcPts val="0"/>
              </a:spcAft>
              <a:buClr>
                <a:srgbClr val="FFFFFF"/>
              </a:buClr>
              <a:buSzPts val="900"/>
              <a:buFont typeface="Muli"/>
              <a:buChar char="●"/>
            </a:pPr>
            <a:r>
              <a:rPr lang="en" sz="900">
                <a:solidFill>
                  <a:srgbClr val="FFFFFF"/>
                </a:solidFill>
                <a:latin typeface="Muli"/>
                <a:ea typeface="Muli"/>
                <a:cs typeface="Muli"/>
                <a:sym typeface="Muli"/>
              </a:rPr>
              <a:t>Change line color, width and style.</a:t>
            </a:r>
            <a:endParaRPr sz="900">
              <a:solidFill>
                <a:srgbClr val="FFFFFF"/>
              </a:solidFill>
              <a:latin typeface="Muli"/>
              <a:ea typeface="Muli"/>
              <a:cs typeface="Muli"/>
              <a:sym typeface="Muli"/>
            </a:endParaRPr>
          </a:p>
          <a:p>
            <a:pPr marL="0" lvl="0" indent="0" algn="l" rtl="0">
              <a:spcBef>
                <a:spcPts val="0"/>
              </a:spcBef>
              <a:spcAft>
                <a:spcPts val="0"/>
              </a:spcAft>
              <a:buNone/>
            </a:pPr>
            <a:endParaRPr sz="900">
              <a:solidFill>
                <a:srgbClr val="FFFFFF"/>
              </a:solidFill>
              <a:latin typeface="Muli"/>
              <a:ea typeface="Muli"/>
              <a:cs typeface="Muli"/>
              <a:sym typeface="Muli"/>
            </a:endParaRPr>
          </a:p>
          <a:p>
            <a:pPr marL="0" lvl="0" indent="0" algn="l" rtl="0">
              <a:spcBef>
                <a:spcPts val="0"/>
              </a:spcBef>
              <a:spcAft>
                <a:spcPts val="0"/>
              </a:spcAft>
              <a:buNone/>
            </a:pPr>
            <a:r>
              <a:rPr lang="en" sz="900">
                <a:solidFill>
                  <a:srgbClr val="FFFFFF"/>
                </a:solidFill>
                <a:latin typeface="Muli"/>
                <a:ea typeface="Muli"/>
                <a:cs typeface="Muli"/>
                <a:sym typeface="Muli"/>
              </a:rPr>
              <a:t>Isn’t that nice? :)</a:t>
            </a:r>
            <a:endParaRPr sz="900">
              <a:solidFill>
                <a:srgbClr val="FFFFFF"/>
              </a:solidFill>
              <a:latin typeface="Muli"/>
              <a:ea typeface="Muli"/>
              <a:cs typeface="Muli"/>
              <a:sym typeface="Muli"/>
            </a:endParaRPr>
          </a:p>
          <a:p>
            <a:pPr marL="0" lvl="0" indent="0" algn="l" rtl="0">
              <a:spcBef>
                <a:spcPts val="0"/>
              </a:spcBef>
              <a:spcAft>
                <a:spcPts val="0"/>
              </a:spcAft>
              <a:buNone/>
            </a:pPr>
            <a:endParaRPr sz="900">
              <a:solidFill>
                <a:srgbClr val="FFFFFF"/>
              </a:solidFill>
              <a:latin typeface="Muli"/>
              <a:ea typeface="Muli"/>
              <a:cs typeface="Muli"/>
              <a:sym typeface="Muli"/>
            </a:endParaRPr>
          </a:p>
          <a:p>
            <a:pPr marL="0" lvl="0" indent="0" algn="l" rtl="0">
              <a:spcBef>
                <a:spcPts val="0"/>
              </a:spcBef>
              <a:spcAft>
                <a:spcPts val="0"/>
              </a:spcAft>
              <a:buNone/>
            </a:pPr>
            <a:r>
              <a:rPr lang="en" sz="900">
                <a:solidFill>
                  <a:srgbClr val="FFFFFF"/>
                </a:solidFill>
                <a:latin typeface="Muli"/>
                <a:ea typeface="Muli"/>
                <a:cs typeface="Muli"/>
                <a:sym typeface="Muli"/>
              </a:rPr>
              <a:t>Examples:</a:t>
            </a:r>
            <a:endParaRPr sz="900">
              <a:solidFill>
                <a:srgbClr val="FFFFFF"/>
              </a:solidFill>
              <a:latin typeface="Muli"/>
              <a:ea typeface="Muli"/>
              <a:cs typeface="Muli"/>
              <a:sym typeface="Muli"/>
            </a:endParaRPr>
          </a:p>
          <a:p>
            <a:pPr marL="0" lvl="0" indent="0" algn="l" rtl="0">
              <a:spcBef>
                <a:spcPts val="0"/>
              </a:spcBef>
              <a:spcAft>
                <a:spcPts val="0"/>
              </a:spcAft>
              <a:buClr>
                <a:srgbClr val="000000"/>
              </a:buClr>
              <a:buSzPts val="1100"/>
              <a:buFont typeface="Arial"/>
              <a:buNone/>
            </a:pPr>
            <a:endParaRPr sz="900">
              <a:solidFill>
                <a:srgbClr val="FFFFFF"/>
              </a:solidFill>
              <a:latin typeface="Muli"/>
              <a:ea typeface="Muli"/>
              <a:cs typeface="Muli"/>
              <a:sym typeface="Muli"/>
            </a:endParaRPr>
          </a:p>
          <a:p>
            <a:pPr marL="0" lvl="0" indent="0" algn="l" rtl="0">
              <a:spcBef>
                <a:spcPts val="0"/>
              </a:spcBef>
              <a:spcAft>
                <a:spcPts val="0"/>
              </a:spcAft>
              <a:buNone/>
            </a:pPr>
            <a:endParaRPr sz="900">
              <a:solidFill>
                <a:srgbClr val="FFFFFF"/>
              </a:solidFill>
              <a:latin typeface="Muli"/>
              <a:ea typeface="Muli"/>
              <a:cs typeface="Muli"/>
              <a:sym typeface="Muli"/>
            </a:endParaRPr>
          </a:p>
        </p:txBody>
      </p:sp>
      <p:grpSp>
        <p:nvGrpSpPr>
          <p:cNvPr id="488" name="Google Shape;488;p51"/>
          <p:cNvGrpSpPr/>
          <p:nvPr/>
        </p:nvGrpSpPr>
        <p:grpSpPr>
          <a:xfrm>
            <a:off x="348747" y="333019"/>
            <a:ext cx="342903" cy="447293"/>
            <a:chOff x="590250" y="244200"/>
            <a:chExt cx="407975" cy="532175"/>
          </a:xfrm>
        </p:grpSpPr>
        <p:sp>
          <p:nvSpPr>
            <p:cNvPr id="489" name="Google Shape;489;p51"/>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1"/>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1"/>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1"/>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1"/>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1"/>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1"/>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1"/>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1"/>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1"/>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1"/>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1"/>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1"/>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1"/>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51"/>
          <p:cNvGrpSpPr/>
          <p:nvPr/>
        </p:nvGrpSpPr>
        <p:grpSpPr>
          <a:xfrm>
            <a:off x="901439" y="399041"/>
            <a:ext cx="372594" cy="310144"/>
            <a:chOff x="1247825" y="322750"/>
            <a:chExt cx="443300" cy="369000"/>
          </a:xfrm>
        </p:grpSpPr>
        <p:sp>
          <p:nvSpPr>
            <p:cNvPr id="504" name="Google Shape;504;p51"/>
            <p:cNvSpPr/>
            <p:nvPr/>
          </p:nvSpPr>
          <p:spPr>
            <a:xfrm>
              <a:off x="1247825" y="322750"/>
              <a:ext cx="443300" cy="369000"/>
            </a:xfrm>
            <a:custGeom>
              <a:avLst/>
              <a:gdLst/>
              <a:ahLst/>
              <a:cxnLst/>
              <a:rect l="l" t="t" r="r" b="b"/>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1"/>
            <p:cNvSpPr/>
            <p:nvPr/>
          </p:nvSpPr>
          <p:spPr>
            <a:xfrm>
              <a:off x="1398225" y="386675"/>
              <a:ext cx="142500" cy="25"/>
            </a:xfrm>
            <a:custGeom>
              <a:avLst/>
              <a:gdLst/>
              <a:ahLst/>
              <a:cxnLst/>
              <a:rect l="l" t="t" r="r" b="b"/>
              <a:pathLst>
                <a:path w="5700" h="1" fill="none" extrusionOk="0">
                  <a:moveTo>
                    <a:pt x="5700" y="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1"/>
            <p:cNvSpPr/>
            <p:nvPr/>
          </p:nvSpPr>
          <p:spPr>
            <a:xfrm>
              <a:off x="1370225" y="450000"/>
              <a:ext cx="198500" cy="197900"/>
            </a:xfrm>
            <a:custGeom>
              <a:avLst/>
              <a:gdLst/>
              <a:ahLst/>
              <a:cxnLst/>
              <a:rect l="l" t="t" r="r" b="b"/>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1"/>
            <p:cNvSpPr/>
            <p:nvPr/>
          </p:nvSpPr>
          <p:spPr>
            <a:xfrm>
              <a:off x="1403100" y="482875"/>
              <a:ext cx="132750" cy="132150"/>
            </a:xfrm>
            <a:custGeom>
              <a:avLst/>
              <a:gdLst/>
              <a:ahLst/>
              <a:cxnLst/>
              <a:rect l="l" t="t" r="r" b="b"/>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1"/>
            <p:cNvSpPr/>
            <p:nvPr/>
          </p:nvSpPr>
          <p:spPr>
            <a:xfrm>
              <a:off x="1588800" y="435400"/>
              <a:ext cx="66400" cy="43850"/>
            </a:xfrm>
            <a:custGeom>
              <a:avLst/>
              <a:gdLst/>
              <a:ahLst/>
              <a:cxnLst/>
              <a:rect l="l" t="t" r="r" b="b"/>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1"/>
          <p:cNvGrpSpPr/>
          <p:nvPr/>
        </p:nvGrpSpPr>
        <p:grpSpPr>
          <a:xfrm>
            <a:off x="1474618" y="397507"/>
            <a:ext cx="356204" cy="313212"/>
            <a:chOff x="1929775" y="320925"/>
            <a:chExt cx="423800" cy="372650"/>
          </a:xfrm>
        </p:grpSpPr>
        <p:sp>
          <p:nvSpPr>
            <p:cNvPr id="510" name="Google Shape;510;p51"/>
            <p:cNvSpPr/>
            <p:nvPr/>
          </p:nvSpPr>
          <p:spPr>
            <a:xfrm>
              <a:off x="1929775" y="320925"/>
              <a:ext cx="423800" cy="372650"/>
            </a:xfrm>
            <a:custGeom>
              <a:avLst/>
              <a:gdLst/>
              <a:ahLst/>
              <a:cxnLst/>
              <a:rect l="l" t="t" r="r" b="b"/>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1"/>
            <p:cNvSpPr/>
            <p:nvPr/>
          </p:nvSpPr>
          <p:spPr>
            <a:xfrm>
              <a:off x="1954125" y="345275"/>
              <a:ext cx="375100" cy="323950"/>
            </a:xfrm>
            <a:custGeom>
              <a:avLst/>
              <a:gdLst/>
              <a:ahLst/>
              <a:cxnLst/>
              <a:rect l="l" t="t" r="r" b="b"/>
              <a:pathLst>
                <a:path w="15004" h="12958" fill="none" extrusionOk="0">
                  <a:moveTo>
                    <a:pt x="15003" y="12957"/>
                  </a:moveTo>
                  <a:lnTo>
                    <a:pt x="1" y="12957"/>
                  </a:lnTo>
                  <a:lnTo>
                    <a:pt x="1" y="0"/>
                  </a:lnTo>
                  <a:lnTo>
                    <a:pt x="15003" y="0"/>
                  </a:lnTo>
                  <a:lnTo>
                    <a:pt x="15003" y="1295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1"/>
            <p:cNvSpPr/>
            <p:nvPr/>
          </p:nvSpPr>
          <p:spPr>
            <a:xfrm>
              <a:off x="2162375" y="534625"/>
              <a:ext cx="146750" cy="113275"/>
            </a:xfrm>
            <a:custGeom>
              <a:avLst/>
              <a:gdLst/>
              <a:ahLst/>
              <a:cxnLst/>
              <a:rect l="l" t="t" r="r" b="b"/>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1"/>
            <p:cNvSpPr/>
            <p:nvPr/>
          </p:nvSpPr>
          <p:spPr>
            <a:xfrm>
              <a:off x="1974225" y="468875"/>
              <a:ext cx="232600" cy="179025"/>
            </a:xfrm>
            <a:custGeom>
              <a:avLst/>
              <a:gdLst/>
              <a:ahLst/>
              <a:cxnLst/>
              <a:rect l="l" t="t" r="r" b="b"/>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1"/>
            <p:cNvSpPr/>
            <p:nvPr/>
          </p:nvSpPr>
          <p:spPr>
            <a:xfrm>
              <a:off x="2169675" y="396425"/>
              <a:ext cx="97450" cy="97450"/>
            </a:xfrm>
            <a:custGeom>
              <a:avLst/>
              <a:gdLst/>
              <a:ahLst/>
              <a:cxnLst/>
              <a:rect l="l" t="t" r="r" b="b"/>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51"/>
          <p:cNvSpPr/>
          <p:nvPr/>
        </p:nvSpPr>
        <p:spPr>
          <a:xfrm>
            <a:off x="2071920" y="386254"/>
            <a:ext cx="291717" cy="335738"/>
          </a:xfrm>
          <a:custGeom>
            <a:avLst/>
            <a:gdLst/>
            <a:ahLst/>
            <a:cxnLst/>
            <a:rect l="l" t="t" r="r" b="b"/>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1"/>
          <p:cNvSpPr/>
          <p:nvPr/>
        </p:nvSpPr>
        <p:spPr>
          <a:xfrm>
            <a:off x="2656888" y="387284"/>
            <a:ext cx="251793" cy="33367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51"/>
          <p:cNvGrpSpPr/>
          <p:nvPr/>
        </p:nvGrpSpPr>
        <p:grpSpPr>
          <a:xfrm>
            <a:off x="3744262" y="362185"/>
            <a:ext cx="336767" cy="383835"/>
            <a:chOff x="4630125" y="278900"/>
            <a:chExt cx="400675" cy="456675"/>
          </a:xfrm>
        </p:grpSpPr>
        <p:sp>
          <p:nvSpPr>
            <p:cNvPr id="518" name="Google Shape;518;p51"/>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1"/>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1"/>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1"/>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51"/>
          <p:cNvSpPr/>
          <p:nvPr/>
        </p:nvSpPr>
        <p:spPr>
          <a:xfrm>
            <a:off x="4284851" y="385750"/>
            <a:ext cx="385895" cy="336746"/>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51"/>
          <p:cNvGrpSpPr/>
          <p:nvPr/>
        </p:nvGrpSpPr>
        <p:grpSpPr>
          <a:xfrm>
            <a:off x="353874" y="908741"/>
            <a:ext cx="342882" cy="418128"/>
            <a:chOff x="596350" y="929175"/>
            <a:chExt cx="407950" cy="497475"/>
          </a:xfrm>
        </p:grpSpPr>
        <p:sp>
          <p:nvSpPr>
            <p:cNvPr id="524" name="Google Shape;524;p51"/>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1"/>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1"/>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1"/>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1"/>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1"/>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1"/>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51"/>
          <p:cNvGrpSpPr/>
          <p:nvPr/>
        </p:nvGrpSpPr>
        <p:grpSpPr>
          <a:xfrm>
            <a:off x="1478190" y="969656"/>
            <a:ext cx="349060" cy="298882"/>
            <a:chOff x="1934025" y="1001650"/>
            <a:chExt cx="415300" cy="355600"/>
          </a:xfrm>
        </p:grpSpPr>
        <p:sp>
          <p:nvSpPr>
            <p:cNvPr id="532" name="Google Shape;532;p51"/>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1"/>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1"/>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1"/>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6" name="Google Shape;536;p51"/>
          <p:cNvSpPr/>
          <p:nvPr/>
        </p:nvSpPr>
        <p:spPr>
          <a:xfrm>
            <a:off x="2042249" y="944598"/>
            <a:ext cx="351077" cy="349039"/>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1"/>
          <p:cNvSpPr/>
          <p:nvPr/>
        </p:nvSpPr>
        <p:spPr>
          <a:xfrm>
            <a:off x="2607759" y="961997"/>
            <a:ext cx="350068" cy="314242"/>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1"/>
          <p:cNvSpPr/>
          <p:nvPr/>
        </p:nvSpPr>
        <p:spPr>
          <a:xfrm>
            <a:off x="3177871" y="964561"/>
            <a:ext cx="339835" cy="309115"/>
          </a:xfrm>
          <a:custGeom>
            <a:avLst/>
            <a:gdLst/>
            <a:ahLst/>
            <a:cxnLst/>
            <a:rect l="l" t="t" r="r" b="b"/>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1"/>
          <p:cNvSpPr/>
          <p:nvPr/>
        </p:nvSpPr>
        <p:spPr>
          <a:xfrm>
            <a:off x="3754139" y="967629"/>
            <a:ext cx="317310" cy="30297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51"/>
          <p:cNvGrpSpPr/>
          <p:nvPr/>
        </p:nvGrpSpPr>
        <p:grpSpPr>
          <a:xfrm>
            <a:off x="4302585" y="947131"/>
            <a:ext cx="350068" cy="350573"/>
            <a:chOff x="5294400" y="974850"/>
            <a:chExt cx="416500" cy="417100"/>
          </a:xfrm>
        </p:grpSpPr>
        <p:sp>
          <p:nvSpPr>
            <p:cNvPr id="541" name="Google Shape;541;p51"/>
            <p:cNvSpPr/>
            <p:nvPr/>
          </p:nvSpPr>
          <p:spPr>
            <a:xfrm>
              <a:off x="5325450" y="997975"/>
              <a:ext cx="151650" cy="154700"/>
            </a:xfrm>
            <a:custGeom>
              <a:avLst/>
              <a:gdLst/>
              <a:ahLst/>
              <a:cxnLst/>
              <a:rect l="l" t="t" r="r" b="b"/>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1"/>
            <p:cNvSpPr/>
            <p:nvPr/>
          </p:nvSpPr>
          <p:spPr>
            <a:xfrm>
              <a:off x="5294400" y="974850"/>
              <a:ext cx="416500" cy="417100"/>
            </a:xfrm>
            <a:custGeom>
              <a:avLst/>
              <a:gdLst/>
              <a:ahLst/>
              <a:cxnLst/>
              <a:rect l="l" t="t" r="r" b="b"/>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51"/>
          <p:cNvGrpSpPr/>
          <p:nvPr/>
        </p:nvGrpSpPr>
        <p:grpSpPr>
          <a:xfrm>
            <a:off x="4825607" y="907732"/>
            <a:ext cx="433992" cy="422729"/>
            <a:chOff x="5916675" y="927975"/>
            <a:chExt cx="516350" cy="502950"/>
          </a:xfrm>
        </p:grpSpPr>
        <p:sp>
          <p:nvSpPr>
            <p:cNvPr id="544" name="Google Shape;544;p51"/>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1"/>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51"/>
          <p:cNvGrpSpPr/>
          <p:nvPr/>
        </p:nvGrpSpPr>
        <p:grpSpPr>
          <a:xfrm>
            <a:off x="327251" y="1557145"/>
            <a:ext cx="391001" cy="264085"/>
            <a:chOff x="564675" y="1700625"/>
            <a:chExt cx="465200" cy="314200"/>
          </a:xfrm>
        </p:grpSpPr>
        <p:sp>
          <p:nvSpPr>
            <p:cNvPr id="547" name="Google Shape;547;p51"/>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1"/>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1"/>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51"/>
          <p:cNvGrpSpPr/>
          <p:nvPr/>
        </p:nvGrpSpPr>
        <p:grpSpPr>
          <a:xfrm>
            <a:off x="892235" y="1492657"/>
            <a:ext cx="391001" cy="382827"/>
            <a:chOff x="1236875" y="1623900"/>
            <a:chExt cx="465200" cy="455475"/>
          </a:xfrm>
        </p:grpSpPr>
        <p:sp>
          <p:nvSpPr>
            <p:cNvPr id="551" name="Google Shape;551;p51"/>
            <p:cNvSpPr/>
            <p:nvPr/>
          </p:nvSpPr>
          <p:spPr>
            <a:xfrm>
              <a:off x="1236875" y="1623900"/>
              <a:ext cx="465200" cy="445125"/>
            </a:xfrm>
            <a:custGeom>
              <a:avLst/>
              <a:gdLst/>
              <a:ahLst/>
              <a:cxnLst/>
              <a:rect l="l" t="t" r="r" b="b"/>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1"/>
            <p:cNvSpPr/>
            <p:nvPr/>
          </p:nvSpPr>
          <p:spPr>
            <a:xfrm>
              <a:off x="1244800" y="2078750"/>
              <a:ext cx="449375" cy="625"/>
            </a:xfrm>
            <a:custGeom>
              <a:avLst/>
              <a:gdLst/>
              <a:ahLst/>
              <a:cxnLst/>
              <a:rect l="l" t="t" r="r" b="b"/>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1"/>
            <p:cNvSpPr/>
            <p:nvPr/>
          </p:nvSpPr>
          <p:spPr>
            <a:xfrm>
              <a:off x="1236875" y="1791950"/>
              <a:ext cx="465200" cy="171725"/>
            </a:xfrm>
            <a:custGeom>
              <a:avLst/>
              <a:gdLst/>
              <a:ahLst/>
              <a:cxnLst/>
              <a:rect l="l" t="t" r="r" b="b"/>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1"/>
            <p:cNvSpPr/>
            <p:nvPr/>
          </p:nvSpPr>
          <p:spPr>
            <a:xfrm>
              <a:off x="1330025" y="1750550"/>
              <a:ext cx="278900" cy="110850"/>
            </a:xfrm>
            <a:custGeom>
              <a:avLst/>
              <a:gdLst/>
              <a:ahLst/>
              <a:cxnLst/>
              <a:rect l="l" t="t" r="r" b="b"/>
              <a:pathLst>
                <a:path w="11156" h="4434" fill="none" extrusionOk="0">
                  <a:moveTo>
                    <a:pt x="1" y="4433"/>
                  </a:moveTo>
                  <a:lnTo>
                    <a:pt x="1" y="1"/>
                  </a:lnTo>
                  <a:lnTo>
                    <a:pt x="11155" y="1"/>
                  </a:lnTo>
                  <a:lnTo>
                    <a:pt x="11155" y="44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1"/>
            <p:cNvSpPr/>
            <p:nvPr/>
          </p:nvSpPr>
          <p:spPr>
            <a:xfrm>
              <a:off x="1402500" y="1810225"/>
              <a:ext cx="133975" cy="25"/>
            </a:xfrm>
            <a:custGeom>
              <a:avLst/>
              <a:gdLst/>
              <a:ahLst/>
              <a:cxnLst/>
              <a:rect l="l" t="t" r="r" b="b"/>
              <a:pathLst>
                <a:path w="5359" h="1" fill="none" extrusionOk="0">
                  <a:moveTo>
                    <a:pt x="0" y="0"/>
                  </a:moveTo>
                  <a:lnTo>
                    <a:pt x="535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1"/>
            <p:cNvSpPr/>
            <p:nvPr/>
          </p:nvSpPr>
          <p:spPr>
            <a:xfrm>
              <a:off x="1402500" y="1844325"/>
              <a:ext cx="133975" cy="25"/>
            </a:xfrm>
            <a:custGeom>
              <a:avLst/>
              <a:gdLst/>
              <a:ahLst/>
              <a:cxnLst/>
              <a:rect l="l" t="t" r="r" b="b"/>
              <a:pathLst>
                <a:path w="5359" h="1" fill="none" extrusionOk="0">
                  <a:moveTo>
                    <a:pt x="0" y="0"/>
                  </a:moveTo>
                  <a:lnTo>
                    <a:pt x="535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1"/>
            <p:cNvSpPr/>
            <p:nvPr/>
          </p:nvSpPr>
          <p:spPr>
            <a:xfrm>
              <a:off x="1402500" y="1878425"/>
              <a:ext cx="85250" cy="25"/>
            </a:xfrm>
            <a:custGeom>
              <a:avLst/>
              <a:gdLst/>
              <a:ahLst/>
              <a:cxnLst/>
              <a:rect l="l" t="t" r="r" b="b"/>
              <a:pathLst>
                <a:path w="3410" h="1" fill="none" extrusionOk="0">
                  <a:moveTo>
                    <a:pt x="0" y="0"/>
                  </a:moveTo>
                  <a:lnTo>
                    <a:pt x="341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51"/>
          <p:cNvGrpSpPr/>
          <p:nvPr/>
        </p:nvGrpSpPr>
        <p:grpSpPr>
          <a:xfrm>
            <a:off x="1469490" y="1500852"/>
            <a:ext cx="366458" cy="366437"/>
            <a:chOff x="1923675" y="1633650"/>
            <a:chExt cx="436000" cy="435975"/>
          </a:xfrm>
        </p:grpSpPr>
        <p:sp>
          <p:nvSpPr>
            <p:cNvPr id="559" name="Google Shape;559;p51"/>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1"/>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1"/>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1"/>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1"/>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1"/>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51"/>
          <p:cNvGrpSpPr/>
          <p:nvPr/>
        </p:nvGrpSpPr>
        <p:grpSpPr>
          <a:xfrm>
            <a:off x="2032941" y="1499318"/>
            <a:ext cx="369505" cy="369505"/>
            <a:chOff x="2594050" y="1631825"/>
            <a:chExt cx="439625" cy="439625"/>
          </a:xfrm>
        </p:grpSpPr>
        <p:sp>
          <p:nvSpPr>
            <p:cNvPr id="566" name="Google Shape;566;p51"/>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1"/>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1"/>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1"/>
            <p:cNvSpPr/>
            <p:nvPr/>
          </p:nvSpPr>
          <p:spPr>
            <a:xfrm>
              <a:off x="2801675" y="1740825"/>
              <a:ext cx="49950" cy="49950"/>
            </a:xfrm>
            <a:custGeom>
              <a:avLst/>
              <a:gdLst/>
              <a:ahLst/>
              <a:cxnLst/>
              <a:rect l="l" t="t" r="r" b="b"/>
              <a:pathLst>
                <a:path w="1998" h="1998" fill="none" extrusionOk="0">
                  <a:moveTo>
                    <a:pt x="1" y="1997"/>
                  </a:moveTo>
                  <a:lnTo>
                    <a:pt x="19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51"/>
          <p:cNvSpPr/>
          <p:nvPr/>
        </p:nvSpPr>
        <p:spPr>
          <a:xfrm>
            <a:off x="2614399" y="151574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51"/>
          <p:cNvGrpSpPr/>
          <p:nvPr/>
        </p:nvGrpSpPr>
        <p:grpSpPr>
          <a:xfrm>
            <a:off x="3197706" y="1471687"/>
            <a:ext cx="299911" cy="424768"/>
            <a:chOff x="3979850" y="1598950"/>
            <a:chExt cx="356825" cy="505375"/>
          </a:xfrm>
        </p:grpSpPr>
        <p:sp>
          <p:nvSpPr>
            <p:cNvPr id="572" name="Google Shape;572;p51"/>
            <p:cNvSpPr/>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1"/>
            <p:cNvSpPr/>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51"/>
          <p:cNvGrpSpPr/>
          <p:nvPr/>
        </p:nvGrpSpPr>
        <p:grpSpPr>
          <a:xfrm>
            <a:off x="3715096" y="1562776"/>
            <a:ext cx="395098" cy="242589"/>
            <a:chOff x="4595425" y="1707325"/>
            <a:chExt cx="470075" cy="288625"/>
          </a:xfrm>
        </p:grpSpPr>
        <p:sp>
          <p:nvSpPr>
            <p:cNvPr id="575" name="Google Shape;575;p51"/>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1"/>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1"/>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1"/>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1"/>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51"/>
          <p:cNvGrpSpPr/>
          <p:nvPr/>
        </p:nvGrpSpPr>
        <p:grpSpPr>
          <a:xfrm>
            <a:off x="4299013" y="1503416"/>
            <a:ext cx="357234" cy="361310"/>
            <a:chOff x="5290150" y="1636700"/>
            <a:chExt cx="425025" cy="429875"/>
          </a:xfrm>
        </p:grpSpPr>
        <p:sp>
          <p:nvSpPr>
            <p:cNvPr id="581" name="Google Shape;581;p51"/>
            <p:cNvSpPr/>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1"/>
            <p:cNvSpPr/>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51"/>
          <p:cNvGrpSpPr/>
          <p:nvPr/>
        </p:nvGrpSpPr>
        <p:grpSpPr>
          <a:xfrm>
            <a:off x="4862967" y="1492657"/>
            <a:ext cx="359272" cy="376691"/>
            <a:chOff x="5961125" y="1623900"/>
            <a:chExt cx="427450" cy="448175"/>
          </a:xfrm>
        </p:grpSpPr>
        <p:sp>
          <p:nvSpPr>
            <p:cNvPr id="584" name="Google Shape;584;p51"/>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1"/>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1"/>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1"/>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1"/>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1"/>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51"/>
          <p:cNvGrpSpPr/>
          <p:nvPr/>
        </p:nvGrpSpPr>
        <p:grpSpPr>
          <a:xfrm>
            <a:off x="5415659" y="1502386"/>
            <a:ext cx="383835" cy="363369"/>
            <a:chOff x="6618700" y="1635475"/>
            <a:chExt cx="456675" cy="432325"/>
          </a:xfrm>
        </p:grpSpPr>
        <p:sp>
          <p:nvSpPr>
            <p:cNvPr id="592" name="Google Shape;592;p51"/>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1"/>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1"/>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1"/>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1"/>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51"/>
          <p:cNvGrpSpPr/>
          <p:nvPr/>
        </p:nvGrpSpPr>
        <p:grpSpPr>
          <a:xfrm>
            <a:off x="370747" y="2085798"/>
            <a:ext cx="304009" cy="326513"/>
            <a:chOff x="616425" y="2329600"/>
            <a:chExt cx="361700" cy="388475"/>
          </a:xfrm>
        </p:grpSpPr>
        <p:sp>
          <p:nvSpPr>
            <p:cNvPr id="598" name="Google Shape;598;p51"/>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1"/>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1"/>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1"/>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1"/>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1"/>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1"/>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1"/>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51"/>
          <p:cNvGrpSpPr/>
          <p:nvPr/>
        </p:nvGrpSpPr>
        <p:grpSpPr>
          <a:xfrm>
            <a:off x="927557" y="2088866"/>
            <a:ext cx="320378" cy="320378"/>
            <a:chOff x="1278900" y="2333250"/>
            <a:chExt cx="381175" cy="381175"/>
          </a:xfrm>
        </p:grpSpPr>
        <p:sp>
          <p:nvSpPr>
            <p:cNvPr id="607" name="Google Shape;607;p51"/>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1"/>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1"/>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1"/>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51"/>
          <p:cNvGrpSpPr/>
          <p:nvPr/>
        </p:nvGrpSpPr>
        <p:grpSpPr>
          <a:xfrm>
            <a:off x="1492520" y="2088866"/>
            <a:ext cx="320399" cy="320378"/>
            <a:chOff x="1951075" y="2333250"/>
            <a:chExt cx="381200" cy="381175"/>
          </a:xfrm>
        </p:grpSpPr>
        <p:sp>
          <p:nvSpPr>
            <p:cNvPr id="612" name="Google Shape;612;p51"/>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1"/>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1"/>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1"/>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51"/>
          <p:cNvGrpSpPr/>
          <p:nvPr/>
        </p:nvGrpSpPr>
        <p:grpSpPr>
          <a:xfrm>
            <a:off x="2057504" y="2088866"/>
            <a:ext cx="320378" cy="320378"/>
            <a:chOff x="2623275" y="2333250"/>
            <a:chExt cx="381175" cy="381175"/>
          </a:xfrm>
        </p:grpSpPr>
        <p:sp>
          <p:nvSpPr>
            <p:cNvPr id="617" name="Google Shape;617;p51"/>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1"/>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1"/>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1"/>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51"/>
          <p:cNvGrpSpPr/>
          <p:nvPr/>
        </p:nvGrpSpPr>
        <p:grpSpPr>
          <a:xfrm>
            <a:off x="2697209" y="2033603"/>
            <a:ext cx="170937" cy="426827"/>
            <a:chOff x="3384375" y="2267500"/>
            <a:chExt cx="203375" cy="507825"/>
          </a:xfrm>
        </p:grpSpPr>
        <p:sp>
          <p:nvSpPr>
            <p:cNvPr id="622" name="Google Shape;622;p51"/>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1"/>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51"/>
          <p:cNvGrpSpPr/>
          <p:nvPr/>
        </p:nvGrpSpPr>
        <p:grpSpPr>
          <a:xfrm>
            <a:off x="3842516" y="2087836"/>
            <a:ext cx="140237" cy="318339"/>
            <a:chOff x="4747025" y="2332025"/>
            <a:chExt cx="166850" cy="378750"/>
          </a:xfrm>
        </p:grpSpPr>
        <p:sp>
          <p:nvSpPr>
            <p:cNvPr id="625" name="Google Shape;625;p51"/>
            <p:cNvSpPr/>
            <p:nvPr/>
          </p:nvSpPr>
          <p:spPr>
            <a:xfrm>
              <a:off x="4747025" y="2427025"/>
              <a:ext cx="166850" cy="283750"/>
            </a:xfrm>
            <a:custGeom>
              <a:avLst/>
              <a:gdLst/>
              <a:ahLst/>
              <a:cxnLst/>
              <a:rect l="l" t="t" r="r" b="b"/>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1"/>
            <p:cNvSpPr/>
            <p:nvPr/>
          </p:nvSpPr>
          <p:spPr>
            <a:xfrm>
              <a:off x="4792100" y="2332025"/>
              <a:ext cx="76725" cy="84050"/>
            </a:xfrm>
            <a:custGeom>
              <a:avLst/>
              <a:gdLst/>
              <a:ahLst/>
              <a:cxnLst/>
              <a:rect l="l" t="t" r="r" b="b"/>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51"/>
          <p:cNvGrpSpPr/>
          <p:nvPr/>
        </p:nvGrpSpPr>
        <p:grpSpPr>
          <a:xfrm>
            <a:off x="3274990" y="2035641"/>
            <a:ext cx="145343" cy="422729"/>
            <a:chOff x="4071800" y="2269925"/>
            <a:chExt cx="172925" cy="502950"/>
          </a:xfrm>
        </p:grpSpPr>
        <p:sp>
          <p:nvSpPr>
            <p:cNvPr id="628" name="Google Shape;628;p51"/>
            <p:cNvSpPr/>
            <p:nvPr/>
          </p:nvSpPr>
          <p:spPr>
            <a:xfrm>
              <a:off x="4118075" y="2269925"/>
              <a:ext cx="80375" cy="91350"/>
            </a:xfrm>
            <a:custGeom>
              <a:avLst/>
              <a:gdLst/>
              <a:ahLst/>
              <a:cxnLst/>
              <a:rect l="l" t="t" r="r" b="b"/>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1"/>
            <p:cNvSpPr/>
            <p:nvPr/>
          </p:nvSpPr>
          <p:spPr>
            <a:xfrm>
              <a:off x="4071800" y="2372825"/>
              <a:ext cx="172925" cy="400050"/>
            </a:xfrm>
            <a:custGeom>
              <a:avLst/>
              <a:gdLst/>
              <a:ahLst/>
              <a:cxnLst/>
              <a:rect l="l" t="t" r="r" b="b"/>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51"/>
          <p:cNvSpPr/>
          <p:nvPr/>
        </p:nvSpPr>
        <p:spPr>
          <a:xfrm>
            <a:off x="4317611" y="2080241"/>
            <a:ext cx="320378" cy="337776"/>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51"/>
          <p:cNvGrpSpPr/>
          <p:nvPr/>
        </p:nvGrpSpPr>
        <p:grpSpPr>
          <a:xfrm>
            <a:off x="4872696" y="2086302"/>
            <a:ext cx="345971" cy="325505"/>
            <a:chOff x="5972700" y="2330200"/>
            <a:chExt cx="411625" cy="387275"/>
          </a:xfrm>
        </p:grpSpPr>
        <p:sp>
          <p:nvSpPr>
            <p:cNvPr id="632" name="Google Shape;632;p5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51"/>
          <p:cNvGrpSpPr/>
          <p:nvPr/>
        </p:nvGrpSpPr>
        <p:grpSpPr>
          <a:xfrm>
            <a:off x="467993" y="2614431"/>
            <a:ext cx="109538" cy="399195"/>
            <a:chOff x="732125" y="2958550"/>
            <a:chExt cx="130325" cy="474950"/>
          </a:xfrm>
        </p:grpSpPr>
        <p:sp>
          <p:nvSpPr>
            <p:cNvPr id="635" name="Google Shape;635;p51"/>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1"/>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1"/>
            <p:cNvSpPr/>
            <p:nvPr/>
          </p:nvSpPr>
          <p:spPr>
            <a:xfrm>
              <a:off x="802750" y="3129050"/>
              <a:ext cx="13425" cy="25"/>
            </a:xfrm>
            <a:custGeom>
              <a:avLst/>
              <a:gdLst/>
              <a:ahLst/>
              <a:cxnLst/>
              <a:rect l="l" t="t" r="r" b="b"/>
              <a:pathLst>
                <a:path w="537" h="1" fill="none" extrusionOk="0">
                  <a:moveTo>
                    <a:pt x="536"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1"/>
            <p:cNvSpPr/>
            <p:nvPr/>
          </p:nvSpPr>
          <p:spPr>
            <a:xfrm>
              <a:off x="802750" y="3162525"/>
              <a:ext cx="13425" cy="25"/>
            </a:xfrm>
            <a:custGeom>
              <a:avLst/>
              <a:gdLst/>
              <a:ahLst/>
              <a:cxnLst/>
              <a:rect l="l" t="t" r="r" b="b"/>
              <a:pathLst>
                <a:path w="537" h="1" fill="none" extrusionOk="0">
                  <a:moveTo>
                    <a:pt x="536"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1"/>
            <p:cNvSpPr/>
            <p:nvPr/>
          </p:nvSpPr>
          <p:spPr>
            <a:xfrm>
              <a:off x="802750" y="3196025"/>
              <a:ext cx="13425" cy="25"/>
            </a:xfrm>
            <a:custGeom>
              <a:avLst/>
              <a:gdLst/>
              <a:ahLst/>
              <a:cxnLst/>
              <a:rect l="l" t="t" r="r" b="b"/>
              <a:pathLst>
                <a:path w="537" h="1" fill="none" extrusionOk="0">
                  <a:moveTo>
                    <a:pt x="536"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1"/>
            <p:cNvSpPr/>
            <p:nvPr/>
          </p:nvSpPr>
          <p:spPr>
            <a:xfrm>
              <a:off x="802750" y="3229500"/>
              <a:ext cx="13425" cy="25"/>
            </a:xfrm>
            <a:custGeom>
              <a:avLst/>
              <a:gdLst/>
              <a:ahLst/>
              <a:cxnLst/>
              <a:rect l="l" t="t" r="r" b="b"/>
              <a:pathLst>
                <a:path w="537" h="1" fill="none" extrusionOk="0">
                  <a:moveTo>
                    <a:pt x="536"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1"/>
            <p:cNvSpPr/>
            <p:nvPr/>
          </p:nvSpPr>
          <p:spPr>
            <a:xfrm>
              <a:off x="802750" y="3263000"/>
              <a:ext cx="13425" cy="25"/>
            </a:xfrm>
            <a:custGeom>
              <a:avLst/>
              <a:gdLst/>
              <a:ahLst/>
              <a:cxnLst/>
              <a:rect l="l" t="t" r="r" b="b"/>
              <a:pathLst>
                <a:path w="537" h="1" fill="none" extrusionOk="0">
                  <a:moveTo>
                    <a:pt x="536"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1"/>
            <p:cNvSpPr/>
            <p:nvPr/>
          </p:nvSpPr>
          <p:spPr>
            <a:xfrm>
              <a:off x="802750" y="3296475"/>
              <a:ext cx="13425" cy="25"/>
            </a:xfrm>
            <a:custGeom>
              <a:avLst/>
              <a:gdLst/>
              <a:ahLst/>
              <a:cxnLst/>
              <a:rect l="l" t="t" r="r" b="b"/>
              <a:pathLst>
                <a:path w="537" h="1" fill="none" extrusionOk="0">
                  <a:moveTo>
                    <a:pt x="536"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3" name="Google Shape;643;p51"/>
          <p:cNvSpPr/>
          <p:nvPr/>
        </p:nvSpPr>
        <p:spPr>
          <a:xfrm>
            <a:off x="1484913" y="2598660"/>
            <a:ext cx="335738" cy="430924"/>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1"/>
          <p:cNvSpPr/>
          <p:nvPr/>
        </p:nvSpPr>
        <p:spPr>
          <a:xfrm>
            <a:off x="963405" y="2598660"/>
            <a:ext cx="248746" cy="430924"/>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51"/>
          <p:cNvGrpSpPr/>
          <p:nvPr/>
        </p:nvGrpSpPr>
        <p:grpSpPr>
          <a:xfrm>
            <a:off x="2023737" y="2627227"/>
            <a:ext cx="387933" cy="367467"/>
            <a:chOff x="2583100" y="2973775"/>
            <a:chExt cx="461550" cy="437200"/>
          </a:xfrm>
        </p:grpSpPr>
        <p:sp>
          <p:nvSpPr>
            <p:cNvPr id="646" name="Google Shape;646;p51"/>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1"/>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51"/>
          <p:cNvSpPr/>
          <p:nvPr/>
        </p:nvSpPr>
        <p:spPr>
          <a:xfrm>
            <a:off x="3734681" y="2636022"/>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51"/>
          <p:cNvGrpSpPr/>
          <p:nvPr/>
        </p:nvGrpSpPr>
        <p:grpSpPr>
          <a:xfrm>
            <a:off x="4263186" y="2655384"/>
            <a:ext cx="435022" cy="323445"/>
            <a:chOff x="5247525" y="3007275"/>
            <a:chExt cx="517575" cy="384825"/>
          </a:xfrm>
        </p:grpSpPr>
        <p:sp>
          <p:nvSpPr>
            <p:cNvPr id="650" name="Google Shape;650;p51"/>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1"/>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51"/>
          <p:cNvGrpSpPr/>
          <p:nvPr/>
        </p:nvGrpSpPr>
        <p:grpSpPr>
          <a:xfrm>
            <a:off x="3174172" y="2636956"/>
            <a:ext cx="342882" cy="350068"/>
            <a:chOff x="3951850" y="2985350"/>
            <a:chExt cx="407950" cy="416500"/>
          </a:xfrm>
        </p:grpSpPr>
        <p:sp>
          <p:nvSpPr>
            <p:cNvPr id="653" name="Google Shape;653;p51"/>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1"/>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1"/>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1"/>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51"/>
          <p:cNvGrpSpPr/>
          <p:nvPr/>
        </p:nvGrpSpPr>
        <p:grpSpPr>
          <a:xfrm>
            <a:off x="330844" y="3226504"/>
            <a:ext cx="397136" cy="305017"/>
            <a:chOff x="568950" y="3686775"/>
            <a:chExt cx="472500" cy="362900"/>
          </a:xfrm>
        </p:grpSpPr>
        <p:sp>
          <p:nvSpPr>
            <p:cNvPr id="658" name="Google Shape;658;p51"/>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1"/>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1"/>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 name="Google Shape;661;p51"/>
          <p:cNvSpPr/>
          <p:nvPr/>
        </p:nvSpPr>
        <p:spPr>
          <a:xfrm>
            <a:off x="4907686" y="2619652"/>
            <a:ext cx="270221" cy="388962"/>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51"/>
          <p:cNvGrpSpPr/>
          <p:nvPr/>
        </p:nvGrpSpPr>
        <p:grpSpPr>
          <a:xfrm>
            <a:off x="898896" y="3252097"/>
            <a:ext cx="377700" cy="253852"/>
            <a:chOff x="1244800" y="3717225"/>
            <a:chExt cx="449375" cy="302025"/>
          </a:xfrm>
        </p:grpSpPr>
        <p:sp>
          <p:nvSpPr>
            <p:cNvPr id="663" name="Google Shape;663;p51"/>
            <p:cNvSpPr/>
            <p:nvPr/>
          </p:nvSpPr>
          <p:spPr>
            <a:xfrm>
              <a:off x="1244800" y="3717225"/>
              <a:ext cx="449375" cy="302025"/>
            </a:xfrm>
            <a:custGeom>
              <a:avLst/>
              <a:gdLst/>
              <a:ahLst/>
              <a:cxnLst/>
              <a:rect l="l" t="t" r="r" b="b"/>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1"/>
            <p:cNvSpPr/>
            <p:nvPr/>
          </p:nvSpPr>
          <p:spPr>
            <a:xfrm>
              <a:off x="1244800" y="3795150"/>
              <a:ext cx="449375" cy="25"/>
            </a:xfrm>
            <a:custGeom>
              <a:avLst/>
              <a:gdLst/>
              <a:ahLst/>
              <a:cxnLst/>
              <a:rect l="l" t="t" r="r" b="b"/>
              <a:pathLst>
                <a:path w="17975" h="1" fill="none" extrusionOk="0">
                  <a:moveTo>
                    <a:pt x="17974"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1"/>
            <p:cNvSpPr/>
            <p:nvPr/>
          </p:nvSpPr>
          <p:spPr>
            <a:xfrm>
              <a:off x="1244800" y="3853000"/>
              <a:ext cx="449375" cy="25"/>
            </a:xfrm>
            <a:custGeom>
              <a:avLst/>
              <a:gdLst/>
              <a:ahLst/>
              <a:cxnLst/>
              <a:rect l="l" t="t" r="r" b="b"/>
              <a:pathLst>
                <a:path w="17975" h="1" fill="none" extrusionOk="0">
                  <a:moveTo>
                    <a:pt x="0" y="0"/>
                  </a:moveTo>
                  <a:lnTo>
                    <a:pt x="17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1"/>
            <p:cNvSpPr/>
            <p:nvPr/>
          </p:nvSpPr>
          <p:spPr>
            <a:xfrm>
              <a:off x="1302625" y="3893800"/>
              <a:ext cx="161375" cy="25"/>
            </a:xfrm>
            <a:custGeom>
              <a:avLst/>
              <a:gdLst/>
              <a:ahLst/>
              <a:cxnLst/>
              <a:rect l="l" t="t" r="r" b="b"/>
              <a:pathLst>
                <a:path w="6455" h="1" fill="none" extrusionOk="0">
                  <a:moveTo>
                    <a:pt x="6455"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1"/>
            <p:cNvSpPr/>
            <p:nvPr/>
          </p:nvSpPr>
          <p:spPr>
            <a:xfrm>
              <a:off x="1302625" y="3933975"/>
              <a:ext cx="110250" cy="25"/>
            </a:xfrm>
            <a:custGeom>
              <a:avLst/>
              <a:gdLst/>
              <a:ahLst/>
              <a:cxnLst/>
              <a:rect l="l" t="t" r="r" b="b"/>
              <a:pathLst>
                <a:path w="4410" h="1" fill="none" extrusionOk="0">
                  <a:moveTo>
                    <a:pt x="4409" y="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1"/>
            <p:cNvSpPr/>
            <p:nvPr/>
          </p:nvSpPr>
          <p:spPr>
            <a:xfrm>
              <a:off x="1572975" y="3899875"/>
              <a:ext cx="62125" cy="40225"/>
            </a:xfrm>
            <a:custGeom>
              <a:avLst/>
              <a:gdLst/>
              <a:ahLst/>
              <a:cxnLst/>
              <a:rect l="l" t="t" r="r" b="b"/>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51"/>
          <p:cNvGrpSpPr/>
          <p:nvPr/>
        </p:nvGrpSpPr>
        <p:grpSpPr>
          <a:xfrm>
            <a:off x="1468986" y="3232639"/>
            <a:ext cx="367467" cy="287115"/>
            <a:chOff x="1923075" y="3694075"/>
            <a:chExt cx="437200" cy="341600"/>
          </a:xfrm>
        </p:grpSpPr>
        <p:sp>
          <p:nvSpPr>
            <p:cNvPr id="670" name="Google Shape;670;p51"/>
            <p:cNvSpPr/>
            <p:nvPr/>
          </p:nvSpPr>
          <p:spPr>
            <a:xfrm>
              <a:off x="22476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1"/>
            <p:cNvSpPr/>
            <p:nvPr/>
          </p:nvSpPr>
          <p:spPr>
            <a:xfrm>
              <a:off x="2035100" y="3983300"/>
              <a:ext cx="52400" cy="52375"/>
            </a:xfrm>
            <a:custGeom>
              <a:avLst/>
              <a:gdLst/>
              <a:ahLst/>
              <a:cxnLst/>
              <a:rect l="l" t="t" r="r" b="b"/>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1"/>
            <p:cNvSpPr/>
            <p:nvPr/>
          </p:nvSpPr>
          <p:spPr>
            <a:xfrm>
              <a:off x="1923075" y="3694075"/>
              <a:ext cx="437200" cy="280100"/>
            </a:xfrm>
            <a:custGeom>
              <a:avLst/>
              <a:gdLst/>
              <a:ahLst/>
              <a:cxnLst/>
              <a:rect l="l" t="t" r="r" b="b"/>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1"/>
            <p:cNvSpPr/>
            <p:nvPr/>
          </p:nvSpPr>
          <p:spPr>
            <a:xfrm>
              <a:off x="2261000" y="3781750"/>
              <a:ext cx="48725" cy="108400"/>
            </a:xfrm>
            <a:custGeom>
              <a:avLst/>
              <a:gdLst/>
              <a:ahLst/>
              <a:cxnLst/>
              <a:rect l="l" t="t" r="r" b="b"/>
              <a:pathLst>
                <a:path w="1949" h="4336" fill="none" extrusionOk="0">
                  <a:moveTo>
                    <a:pt x="1" y="4336"/>
                  </a:moveTo>
                  <a:lnTo>
                    <a:pt x="1949"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1"/>
            <p:cNvSpPr/>
            <p:nvPr/>
          </p:nvSpPr>
          <p:spPr>
            <a:xfrm>
              <a:off x="2225675" y="3780550"/>
              <a:ext cx="32300" cy="113875"/>
            </a:xfrm>
            <a:custGeom>
              <a:avLst/>
              <a:gdLst/>
              <a:ahLst/>
              <a:cxnLst/>
              <a:rect l="l" t="t" r="r" b="b"/>
              <a:pathLst>
                <a:path w="1292" h="4555" fill="none" extrusionOk="0">
                  <a:moveTo>
                    <a:pt x="1" y="4554"/>
                  </a:moveTo>
                  <a:lnTo>
                    <a:pt x="1292"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1"/>
            <p:cNvSpPr/>
            <p:nvPr/>
          </p:nvSpPr>
          <p:spPr>
            <a:xfrm>
              <a:off x="2190375" y="3779325"/>
              <a:ext cx="15850" cy="119350"/>
            </a:xfrm>
            <a:custGeom>
              <a:avLst/>
              <a:gdLst/>
              <a:ahLst/>
              <a:cxnLst/>
              <a:rect l="l" t="t" r="r" b="b"/>
              <a:pathLst>
                <a:path w="634" h="4774" fill="none" extrusionOk="0">
                  <a:moveTo>
                    <a:pt x="0" y="4774"/>
                  </a:moveTo>
                  <a:lnTo>
                    <a:pt x="63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1"/>
            <p:cNvSpPr/>
            <p:nvPr/>
          </p:nvSpPr>
          <p:spPr>
            <a:xfrm>
              <a:off x="2154450" y="3777500"/>
              <a:ext cx="1250" cy="126050"/>
            </a:xfrm>
            <a:custGeom>
              <a:avLst/>
              <a:gdLst/>
              <a:ahLst/>
              <a:cxnLst/>
              <a:rect l="l" t="t" r="r" b="b"/>
              <a:pathLst>
                <a:path w="50" h="5042" fill="none" extrusionOk="0">
                  <a:moveTo>
                    <a:pt x="49" y="5042"/>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1"/>
            <p:cNvSpPr/>
            <p:nvPr/>
          </p:nvSpPr>
          <p:spPr>
            <a:xfrm>
              <a:off x="2103300" y="3776275"/>
              <a:ext cx="17075" cy="131550"/>
            </a:xfrm>
            <a:custGeom>
              <a:avLst/>
              <a:gdLst/>
              <a:ahLst/>
              <a:cxnLst/>
              <a:rect l="l" t="t" r="r" b="b"/>
              <a:pathLst>
                <a:path w="683" h="5262" fill="none" extrusionOk="0">
                  <a:moveTo>
                    <a:pt x="683" y="526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1"/>
            <p:cNvSpPr/>
            <p:nvPr/>
          </p:nvSpPr>
          <p:spPr>
            <a:xfrm>
              <a:off x="2051550" y="3775050"/>
              <a:ext cx="34125" cy="137025"/>
            </a:xfrm>
            <a:custGeom>
              <a:avLst/>
              <a:gdLst/>
              <a:ahLst/>
              <a:cxnLst/>
              <a:rect l="l" t="t" r="r" b="b"/>
              <a:pathLst>
                <a:path w="1365" h="5481" fill="none" extrusionOk="0">
                  <a:moveTo>
                    <a:pt x="1364" y="548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51"/>
          <p:cNvGrpSpPr/>
          <p:nvPr/>
        </p:nvGrpSpPr>
        <p:grpSpPr>
          <a:xfrm>
            <a:off x="2037542" y="3228038"/>
            <a:ext cx="360301" cy="295814"/>
            <a:chOff x="2599525" y="3688600"/>
            <a:chExt cx="428675" cy="351950"/>
          </a:xfrm>
        </p:grpSpPr>
        <p:sp>
          <p:nvSpPr>
            <p:cNvPr id="680" name="Google Shape;680;p51"/>
            <p:cNvSpPr/>
            <p:nvPr/>
          </p:nvSpPr>
          <p:spPr>
            <a:xfrm>
              <a:off x="2599525" y="3688600"/>
              <a:ext cx="428675" cy="168675"/>
            </a:xfrm>
            <a:custGeom>
              <a:avLst/>
              <a:gdLst/>
              <a:ahLst/>
              <a:cxnLst/>
              <a:rect l="l" t="t" r="r" b="b"/>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1"/>
            <p:cNvSpPr/>
            <p:nvPr/>
          </p:nvSpPr>
          <p:spPr>
            <a:xfrm>
              <a:off x="2792550" y="3862125"/>
              <a:ext cx="42650" cy="23775"/>
            </a:xfrm>
            <a:custGeom>
              <a:avLst/>
              <a:gdLst/>
              <a:ahLst/>
              <a:cxnLst/>
              <a:rect l="l" t="t" r="r" b="b"/>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1"/>
            <p:cNvSpPr/>
            <p:nvPr/>
          </p:nvSpPr>
          <p:spPr>
            <a:xfrm>
              <a:off x="2599525" y="3852375"/>
              <a:ext cx="428675" cy="188175"/>
            </a:xfrm>
            <a:custGeom>
              <a:avLst/>
              <a:gdLst/>
              <a:ahLst/>
              <a:cxnLst/>
              <a:rect l="l" t="t" r="r" b="b"/>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51"/>
          <p:cNvGrpSpPr/>
          <p:nvPr/>
        </p:nvGrpSpPr>
        <p:grpSpPr>
          <a:xfrm>
            <a:off x="2619925" y="3207571"/>
            <a:ext cx="333700" cy="329077"/>
            <a:chOff x="3292425" y="3664250"/>
            <a:chExt cx="397025" cy="391525"/>
          </a:xfrm>
        </p:grpSpPr>
        <p:sp>
          <p:nvSpPr>
            <p:cNvPr id="684" name="Google Shape;684;p51"/>
            <p:cNvSpPr/>
            <p:nvPr/>
          </p:nvSpPr>
          <p:spPr>
            <a:xfrm>
              <a:off x="3292425" y="3680675"/>
              <a:ext cx="375100" cy="375100"/>
            </a:xfrm>
            <a:custGeom>
              <a:avLst/>
              <a:gdLst/>
              <a:ahLst/>
              <a:cxnLst/>
              <a:rect l="l" t="t" r="r" b="b"/>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1"/>
            <p:cNvSpPr/>
            <p:nvPr/>
          </p:nvSpPr>
          <p:spPr>
            <a:xfrm>
              <a:off x="3504325" y="3664250"/>
              <a:ext cx="131525" cy="153450"/>
            </a:xfrm>
            <a:custGeom>
              <a:avLst/>
              <a:gdLst/>
              <a:ahLst/>
              <a:cxnLst/>
              <a:rect l="l" t="t" r="r" b="b"/>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1"/>
            <p:cNvSpPr/>
            <p:nvPr/>
          </p:nvSpPr>
          <p:spPr>
            <a:xfrm>
              <a:off x="3501875" y="3749500"/>
              <a:ext cx="187575" cy="96825"/>
            </a:xfrm>
            <a:custGeom>
              <a:avLst/>
              <a:gdLst/>
              <a:ahLst/>
              <a:cxnLst/>
              <a:rect l="l" t="t" r="r" b="b"/>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51"/>
          <p:cNvGrpSpPr/>
          <p:nvPr/>
        </p:nvGrpSpPr>
        <p:grpSpPr>
          <a:xfrm>
            <a:off x="3157782" y="3250038"/>
            <a:ext cx="369526" cy="268183"/>
            <a:chOff x="3932350" y="3714775"/>
            <a:chExt cx="439650" cy="319075"/>
          </a:xfrm>
        </p:grpSpPr>
        <p:sp>
          <p:nvSpPr>
            <p:cNvPr id="688" name="Google Shape;688;p51"/>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1"/>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1"/>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1"/>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1"/>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51"/>
          <p:cNvGrpSpPr/>
          <p:nvPr/>
        </p:nvGrpSpPr>
        <p:grpSpPr>
          <a:xfrm>
            <a:off x="3722766" y="3250038"/>
            <a:ext cx="369505" cy="268183"/>
            <a:chOff x="4604550" y="3714775"/>
            <a:chExt cx="439625" cy="319075"/>
          </a:xfrm>
        </p:grpSpPr>
        <p:sp>
          <p:nvSpPr>
            <p:cNvPr id="694" name="Google Shape;694;p51"/>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1"/>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51"/>
          <p:cNvGrpSpPr/>
          <p:nvPr/>
        </p:nvGrpSpPr>
        <p:grpSpPr>
          <a:xfrm>
            <a:off x="4301051" y="3222406"/>
            <a:ext cx="353136" cy="313738"/>
            <a:chOff x="5292575" y="3681900"/>
            <a:chExt cx="420150" cy="373275"/>
          </a:xfrm>
        </p:grpSpPr>
        <p:sp>
          <p:nvSpPr>
            <p:cNvPr id="697" name="Google Shape;697;p51"/>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1"/>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1"/>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1"/>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1"/>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1"/>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1"/>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51"/>
          <p:cNvGrpSpPr/>
          <p:nvPr/>
        </p:nvGrpSpPr>
        <p:grpSpPr>
          <a:xfrm>
            <a:off x="4846073" y="3182482"/>
            <a:ext cx="393060" cy="393060"/>
            <a:chOff x="5941025" y="3634400"/>
            <a:chExt cx="467650" cy="467650"/>
          </a:xfrm>
        </p:grpSpPr>
        <p:sp>
          <p:nvSpPr>
            <p:cNvPr id="705" name="Google Shape;705;p51"/>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1"/>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1"/>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1"/>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1"/>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1"/>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51"/>
          <p:cNvGrpSpPr/>
          <p:nvPr/>
        </p:nvGrpSpPr>
        <p:grpSpPr>
          <a:xfrm>
            <a:off x="5436146" y="3207571"/>
            <a:ext cx="342882" cy="342903"/>
            <a:chOff x="6643075" y="3664250"/>
            <a:chExt cx="407950" cy="407975"/>
          </a:xfrm>
        </p:grpSpPr>
        <p:sp>
          <p:nvSpPr>
            <p:cNvPr id="712" name="Google Shape;712;p5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51"/>
          <p:cNvGrpSpPr/>
          <p:nvPr/>
        </p:nvGrpSpPr>
        <p:grpSpPr>
          <a:xfrm>
            <a:off x="336980" y="3758225"/>
            <a:ext cx="371564" cy="371543"/>
            <a:chOff x="576250" y="4319400"/>
            <a:chExt cx="442075" cy="442050"/>
          </a:xfrm>
        </p:grpSpPr>
        <p:sp>
          <p:nvSpPr>
            <p:cNvPr id="715" name="Google Shape;715;p5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51"/>
          <p:cNvSpPr/>
          <p:nvPr/>
        </p:nvSpPr>
        <p:spPr>
          <a:xfrm>
            <a:off x="886643" y="3830523"/>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1"/>
          <p:cNvSpPr/>
          <p:nvPr/>
        </p:nvSpPr>
        <p:spPr>
          <a:xfrm>
            <a:off x="3177366" y="3773703"/>
            <a:ext cx="340844" cy="340865"/>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1"/>
          <p:cNvSpPr/>
          <p:nvPr/>
        </p:nvSpPr>
        <p:spPr>
          <a:xfrm>
            <a:off x="2612361" y="3795199"/>
            <a:ext cx="340844" cy="297873"/>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3740838" y="3772169"/>
            <a:ext cx="343912" cy="343933"/>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3" name="Google Shape;723;p51"/>
          <p:cNvGrpSpPr/>
          <p:nvPr/>
        </p:nvGrpSpPr>
        <p:grpSpPr>
          <a:xfrm>
            <a:off x="4280585" y="3777157"/>
            <a:ext cx="394068" cy="325505"/>
            <a:chOff x="5268225" y="4341925"/>
            <a:chExt cx="468850" cy="387275"/>
          </a:xfrm>
        </p:grpSpPr>
        <p:sp>
          <p:nvSpPr>
            <p:cNvPr id="724" name="Google Shape;724;p51"/>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1"/>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1"/>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1"/>
            <p:cNvSpPr/>
            <p:nvPr/>
          </p:nvSpPr>
          <p:spPr>
            <a:xfrm>
              <a:off x="5447225" y="4615925"/>
              <a:ext cx="110850" cy="25"/>
            </a:xfrm>
            <a:custGeom>
              <a:avLst/>
              <a:gdLst/>
              <a:ahLst/>
              <a:cxnLst/>
              <a:rect l="l" t="t" r="r" b="b"/>
              <a:pathLst>
                <a:path w="4434" h="1" fill="none" extrusionOk="0">
                  <a:moveTo>
                    <a:pt x="1" y="0"/>
                  </a:moveTo>
                  <a:lnTo>
                    <a:pt x="443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1"/>
            <p:cNvSpPr/>
            <p:nvPr/>
          </p:nvSpPr>
          <p:spPr>
            <a:xfrm>
              <a:off x="5439925" y="4589125"/>
              <a:ext cx="125450" cy="25"/>
            </a:xfrm>
            <a:custGeom>
              <a:avLst/>
              <a:gdLst/>
              <a:ahLst/>
              <a:cxnLst/>
              <a:rect l="l" t="t" r="r" b="b"/>
              <a:pathLst>
                <a:path w="5018" h="1" fill="none" extrusionOk="0">
                  <a:moveTo>
                    <a:pt x="1" y="0"/>
                  </a:moveTo>
                  <a:lnTo>
                    <a:pt x="501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51"/>
          <p:cNvGrpSpPr/>
          <p:nvPr/>
        </p:nvGrpSpPr>
        <p:grpSpPr>
          <a:xfrm>
            <a:off x="4865531" y="3766924"/>
            <a:ext cx="354145" cy="354145"/>
            <a:chOff x="5964175" y="4329750"/>
            <a:chExt cx="421350" cy="421350"/>
          </a:xfrm>
        </p:grpSpPr>
        <p:sp>
          <p:nvSpPr>
            <p:cNvPr id="733" name="Google Shape;733;p51"/>
            <p:cNvSpPr/>
            <p:nvPr/>
          </p:nvSpPr>
          <p:spPr>
            <a:xfrm>
              <a:off x="5964175" y="4329750"/>
              <a:ext cx="421350" cy="421350"/>
            </a:xfrm>
            <a:custGeom>
              <a:avLst/>
              <a:gdLst/>
              <a:ahLst/>
              <a:cxnLst/>
              <a:rect l="l" t="t" r="r" b="b"/>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1"/>
            <p:cNvSpPr/>
            <p:nvPr/>
          </p:nvSpPr>
          <p:spPr>
            <a:xfrm>
              <a:off x="6322800" y="4360800"/>
              <a:ext cx="31675" cy="30475"/>
            </a:xfrm>
            <a:custGeom>
              <a:avLst/>
              <a:gdLst/>
              <a:ahLst/>
              <a:cxnLst/>
              <a:rect l="l" t="t" r="r" b="b"/>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51"/>
          <p:cNvGrpSpPr/>
          <p:nvPr/>
        </p:nvGrpSpPr>
        <p:grpSpPr>
          <a:xfrm>
            <a:off x="901439" y="4331908"/>
            <a:ext cx="372594" cy="360301"/>
            <a:chOff x="1247825" y="5001950"/>
            <a:chExt cx="443300" cy="428675"/>
          </a:xfrm>
        </p:grpSpPr>
        <p:sp>
          <p:nvSpPr>
            <p:cNvPr id="736" name="Google Shape;736;p51"/>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1"/>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1"/>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1"/>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1"/>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51"/>
          <p:cNvGrpSpPr/>
          <p:nvPr/>
        </p:nvGrpSpPr>
        <p:grpSpPr>
          <a:xfrm>
            <a:off x="1499685" y="4313985"/>
            <a:ext cx="306068" cy="389992"/>
            <a:chOff x="1959600" y="4980625"/>
            <a:chExt cx="364150" cy="464000"/>
          </a:xfrm>
        </p:grpSpPr>
        <p:sp>
          <p:nvSpPr>
            <p:cNvPr id="743" name="Google Shape;743;p51"/>
            <p:cNvSpPr/>
            <p:nvPr/>
          </p:nvSpPr>
          <p:spPr>
            <a:xfrm>
              <a:off x="1959600" y="4980625"/>
              <a:ext cx="364150" cy="239325"/>
            </a:xfrm>
            <a:custGeom>
              <a:avLst/>
              <a:gdLst/>
              <a:ahLst/>
              <a:cxnLst/>
              <a:rect l="l" t="t" r="r" b="b"/>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1"/>
            <p:cNvSpPr/>
            <p:nvPr/>
          </p:nvSpPr>
          <p:spPr>
            <a:xfrm>
              <a:off x="2053375" y="5121275"/>
              <a:ext cx="176600" cy="25"/>
            </a:xfrm>
            <a:custGeom>
              <a:avLst/>
              <a:gdLst/>
              <a:ahLst/>
              <a:cxnLst/>
              <a:rect l="l" t="t" r="r" b="b"/>
              <a:pathLst>
                <a:path w="7064" h="1" fill="none" extrusionOk="0">
                  <a:moveTo>
                    <a:pt x="1" y="1"/>
                  </a:moveTo>
                  <a:lnTo>
                    <a:pt x="706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1"/>
            <p:cNvSpPr/>
            <p:nvPr/>
          </p:nvSpPr>
          <p:spPr>
            <a:xfrm>
              <a:off x="2104525" y="5121275"/>
              <a:ext cx="74300" cy="323350"/>
            </a:xfrm>
            <a:custGeom>
              <a:avLst/>
              <a:gdLst/>
              <a:ahLst/>
              <a:cxnLst/>
              <a:rect l="l" t="t" r="r" b="b"/>
              <a:pathLst>
                <a:path w="2972" h="12934" fill="none" extrusionOk="0">
                  <a:moveTo>
                    <a:pt x="0" y="1"/>
                  </a:moveTo>
                  <a:lnTo>
                    <a:pt x="0" y="12933"/>
                  </a:lnTo>
                  <a:lnTo>
                    <a:pt x="2972" y="12933"/>
                  </a:lnTo>
                  <a:lnTo>
                    <a:pt x="297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1"/>
            <p:cNvSpPr/>
            <p:nvPr/>
          </p:nvSpPr>
          <p:spPr>
            <a:xfrm>
              <a:off x="2166625" y="5023850"/>
              <a:ext cx="85275" cy="85275"/>
            </a:xfrm>
            <a:custGeom>
              <a:avLst/>
              <a:gdLst/>
              <a:ahLst/>
              <a:cxnLst/>
              <a:rect l="l" t="t" r="r" b="b"/>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1"/>
            <p:cNvSpPr/>
            <p:nvPr/>
          </p:nvSpPr>
          <p:spPr>
            <a:xfrm>
              <a:off x="2031450" y="5023850"/>
              <a:ext cx="85275" cy="85275"/>
            </a:xfrm>
            <a:custGeom>
              <a:avLst/>
              <a:gdLst/>
              <a:ahLst/>
              <a:cxnLst/>
              <a:rect l="l" t="t" r="r" b="b"/>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1"/>
            <p:cNvSpPr/>
            <p:nvPr/>
          </p:nvSpPr>
          <p:spPr>
            <a:xfrm>
              <a:off x="1979100" y="5219925"/>
              <a:ext cx="125450" cy="224700"/>
            </a:xfrm>
            <a:custGeom>
              <a:avLst/>
              <a:gdLst/>
              <a:ahLst/>
              <a:cxnLst/>
              <a:rect l="l" t="t" r="r" b="b"/>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1"/>
            <p:cNvSpPr/>
            <p:nvPr/>
          </p:nvSpPr>
          <p:spPr>
            <a:xfrm>
              <a:off x="2178800" y="5219925"/>
              <a:ext cx="125450" cy="224700"/>
            </a:xfrm>
            <a:custGeom>
              <a:avLst/>
              <a:gdLst/>
              <a:ahLst/>
              <a:cxnLst/>
              <a:rect l="l" t="t" r="r" b="b"/>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51"/>
          <p:cNvGrpSpPr/>
          <p:nvPr/>
        </p:nvGrpSpPr>
        <p:grpSpPr>
          <a:xfrm>
            <a:off x="2042165" y="4328840"/>
            <a:ext cx="351077" cy="360806"/>
            <a:chOff x="2605025" y="4998300"/>
            <a:chExt cx="417700" cy="429275"/>
          </a:xfrm>
        </p:grpSpPr>
        <p:sp>
          <p:nvSpPr>
            <p:cNvPr id="751" name="Google Shape;751;p51"/>
            <p:cNvSpPr/>
            <p:nvPr/>
          </p:nvSpPr>
          <p:spPr>
            <a:xfrm>
              <a:off x="2819350" y="5216875"/>
              <a:ext cx="202150" cy="210700"/>
            </a:xfrm>
            <a:custGeom>
              <a:avLst/>
              <a:gdLst/>
              <a:ahLst/>
              <a:cxnLst/>
              <a:rect l="l" t="t" r="r" b="b"/>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1"/>
            <p:cNvSpPr/>
            <p:nvPr/>
          </p:nvSpPr>
          <p:spPr>
            <a:xfrm>
              <a:off x="2606225" y="4998300"/>
              <a:ext cx="203400" cy="207650"/>
            </a:xfrm>
            <a:custGeom>
              <a:avLst/>
              <a:gdLst/>
              <a:ahLst/>
              <a:cxnLst/>
              <a:rect l="l" t="t" r="r" b="b"/>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1"/>
            <p:cNvSpPr/>
            <p:nvPr/>
          </p:nvSpPr>
          <p:spPr>
            <a:xfrm>
              <a:off x="2605025" y="5003775"/>
              <a:ext cx="417700" cy="417700"/>
            </a:xfrm>
            <a:custGeom>
              <a:avLst/>
              <a:gdLst/>
              <a:ahLst/>
              <a:cxnLst/>
              <a:rect l="l" t="t" r="r" b="b"/>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51"/>
          <p:cNvGrpSpPr/>
          <p:nvPr/>
        </p:nvGrpSpPr>
        <p:grpSpPr>
          <a:xfrm>
            <a:off x="2572857" y="4331908"/>
            <a:ext cx="419662" cy="349543"/>
            <a:chOff x="3236425" y="5001950"/>
            <a:chExt cx="499300" cy="415875"/>
          </a:xfrm>
        </p:grpSpPr>
        <p:sp>
          <p:nvSpPr>
            <p:cNvPr id="755" name="Google Shape;755;p51"/>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1"/>
            <p:cNvSpPr/>
            <p:nvPr/>
          </p:nvSpPr>
          <p:spPr>
            <a:xfrm>
              <a:off x="3294875" y="5330725"/>
              <a:ext cx="382400" cy="25"/>
            </a:xfrm>
            <a:custGeom>
              <a:avLst/>
              <a:gdLst/>
              <a:ahLst/>
              <a:cxnLst/>
              <a:rect l="l" t="t" r="r" b="b"/>
              <a:pathLst>
                <a:path w="15296" h="1" fill="none" extrusionOk="0">
                  <a:moveTo>
                    <a:pt x="0" y="1"/>
                  </a:moveTo>
                  <a:lnTo>
                    <a:pt x="152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1"/>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1"/>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1"/>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1"/>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51"/>
          <p:cNvGrpSpPr/>
          <p:nvPr/>
        </p:nvGrpSpPr>
        <p:grpSpPr>
          <a:xfrm>
            <a:off x="3187977" y="4313985"/>
            <a:ext cx="319369" cy="380263"/>
            <a:chOff x="3968275" y="4980625"/>
            <a:chExt cx="379975" cy="452425"/>
          </a:xfrm>
        </p:grpSpPr>
        <p:sp>
          <p:nvSpPr>
            <p:cNvPr id="762" name="Google Shape;762;p51"/>
            <p:cNvSpPr/>
            <p:nvPr/>
          </p:nvSpPr>
          <p:spPr>
            <a:xfrm>
              <a:off x="4168000" y="4980625"/>
              <a:ext cx="85875" cy="102325"/>
            </a:xfrm>
            <a:custGeom>
              <a:avLst/>
              <a:gdLst/>
              <a:ahLst/>
              <a:cxnLst/>
              <a:rect l="l" t="t" r="r" b="b"/>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1"/>
            <p:cNvSpPr/>
            <p:nvPr/>
          </p:nvSpPr>
          <p:spPr>
            <a:xfrm>
              <a:off x="3968275" y="5043350"/>
              <a:ext cx="379975" cy="389700"/>
            </a:xfrm>
            <a:custGeom>
              <a:avLst/>
              <a:gdLst/>
              <a:ahLst/>
              <a:cxnLst/>
              <a:rect l="l" t="t" r="r" b="b"/>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1"/>
            <p:cNvSpPr/>
            <p:nvPr/>
          </p:nvSpPr>
          <p:spPr>
            <a:xfrm>
              <a:off x="4031000" y="5150500"/>
              <a:ext cx="54200" cy="61525"/>
            </a:xfrm>
            <a:custGeom>
              <a:avLst/>
              <a:gdLst/>
              <a:ahLst/>
              <a:cxnLst/>
              <a:rect l="l" t="t" r="r" b="b"/>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51"/>
          <p:cNvGrpSpPr/>
          <p:nvPr/>
        </p:nvGrpSpPr>
        <p:grpSpPr>
          <a:xfrm>
            <a:off x="4843510" y="4398938"/>
            <a:ext cx="404323" cy="220085"/>
            <a:chOff x="5937975" y="5081700"/>
            <a:chExt cx="481050" cy="261850"/>
          </a:xfrm>
        </p:grpSpPr>
        <p:sp>
          <p:nvSpPr>
            <p:cNvPr id="766" name="Google Shape;766;p51"/>
            <p:cNvSpPr/>
            <p:nvPr/>
          </p:nvSpPr>
          <p:spPr>
            <a:xfrm>
              <a:off x="6104200" y="5081700"/>
              <a:ext cx="314825" cy="215575"/>
            </a:xfrm>
            <a:custGeom>
              <a:avLst/>
              <a:gdLst/>
              <a:ahLst/>
              <a:cxnLst/>
              <a:rect l="l" t="t" r="r" b="b"/>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1"/>
            <p:cNvSpPr/>
            <p:nvPr/>
          </p:nvSpPr>
          <p:spPr>
            <a:xfrm>
              <a:off x="5937975" y="5210175"/>
              <a:ext cx="333700" cy="133375"/>
            </a:xfrm>
            <a:custGeom>
              <a:avLst/>
              <a:gdLst/>
              <a:ahLst/>
              <a:cxnLst/>
              <a:rect l="l" t="t" r="r" b="b"/>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1"/>
            <p:cNvSpPr/>
            <p:nvPr/>
          </p:nvSpPr>
          <p:spPr>
            <a:xfrm>
              <a:off x="6352025" y="5109100"/>
              <a:ext cx="19500" cy="18900"/>
            </a:xfrm>
            <a:custGeom>
              <a:avLst/>
              <a:gdLst/>
              <a:ahLst/>
              <a:cxnLst/>
              <a:rect l="l" t="t" r="r" b="b"/>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solidFill>
              <a:srgbClr val="0000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51"/>
          <p:cNvGrpSpPr/>
          <p:nvPr/>
        </p:nvGrpSpPr>
        <p:grpSpPr>
          <a:xfrm>
            <a:off x="5461718" y="4356472"/>
            <a:ext cx="290183" cy="333678"/>
            <a:chOff x="6673500" y="5031175"/>
            <a:chExt cx="345250" cy="397000"/>
          </a:xfrm>
        </p:grpSpPr>
        <p:sp>
          <p:nvSpPr>
            <p:cNvPr id="770" name="Google Shape;770;p51"/>
            <p:cNvSpPr/>
            <p:nvPr/>
          </p:nvSpPr>
          <p:spPr>
            <a:xfrm>
              <a:off x="6731950" y="5031175"/>
              <a:ext cx="105375" cy="147375"/>
            </a:xfrm>
            <a:custGeom>
              <a:avLst/>
              <a:gdLst/>
              <a:ahLst/>
              <a:cxnLst/>
              <a:rect l="l" t="t" r="r" b="b"/>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1"/>
            <p:cNvSpPr/>
            <p:nvPr/>
          </p:nvSpPr>
          <p:spPr>
            <a:xfrm>
              <a:off x="6673500" y="5146850"/>
              <a:ext cx="84050" cy="116925"/>
            </a:xfrm>
            <a:custGeom>
              <a:avLst/>
              <a:gdLst/>
              <a:ahLst/>
              <a:cxnLst/>
              <a:rect l="l" t="t" r="r" b="b"/>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1"/>
            <p:cNvSpPr/>
            <p:nvPr/>
          </p:nvSpPr>
          <p:spPr>
            <a:xfrm>
              <a:off x="6859225" y="5033600"/>
              <a:ext cx="105350" cy="144950"/>
            </a:xfrm>
            <a:custGeom>
              <a:avLst/>
              <a:gdLst/>
              <a:ahLst/>
              <a:cxnLst/>
              <a:rect l="l" t="t" r="r" b="b"/>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1"/>
            <p:cNvSpPr/>
            <p:nvPr/>
          </p:nvSpPr>
          <p:spPr>
            <a:xfrm>
              <a:off x="6931675" y="5150500"/>
              <a:ext cx="87075" cy="115725"/>
            </a:xfrm>
            <a:custGeom>
              <a:avLst/>
              <a:gdLst/>
              <a:ahLst/>
              <a:cxnLst/>
              <a:rect l="l" t="t" r="r" b="b"/>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1"/>
            <p:cNvSpPr/>
            <p:nvPr/>
          </p:nvSpPr>
          <p:spPr>
            <a:xfrm>
              <a:off x="6715525" y="5180350"/>
              <a:ext cx="263050" cy="247825"/>
            </a:xfrm>
            <a:custGeom>
              <a:avLst/>
              <a:gdLst/>
              <a:ahLst/>
              <a:cxnLst/>
              <a:rect l="l" t="t" r="r" b="b"/>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51"/>
          <p:cNvGrpSpPr/>
          <p:nvPr/>
        </p:nvGrpSpPr>
        <p:grpSpPr>
          <a:xfrm>
            <a:off x="3153705" y="381117"/>
            <a:ext cx="387933" cy="345971"/>
            <a:chOff x="3927500" y="301425"/>
            <a:chExt cx="461550" cy="411625"/>
          </a:xfrm>
        </p:grpSpPr>
        <p:sp>
          <p:nvSpPr>
            <p:cNvPr id="776" name="Google Shape;776;p51"/>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1"/>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1"/>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1"/>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1"/>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51"/>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1"/>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1"/>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1"/>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1"/>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1"/>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1"/>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1"/>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1"/>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1"/>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1"/>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1"/>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1"/>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1"/>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1"/>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1"/>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1"/>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1"/>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1"/>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51"/>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51"/>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1"/>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51"/>
          <p:cNvGrpSpPr/>
          <p:nvPr/>
        </p:nvGrpSpPr>
        <p:grpSpPr>
          <a:xfrm>
            <a:off x="5441252" y="387778"/>
            <a:ext cx="332670" cy="332670"/>
            <a:chOff x="6649150" y="309350"/>
            <a:chExt cx="395800" cy="395800"/>
          </a:xfrm>
        </p:grpSpPr>
        <p:sp>
          <p:nvSpPr>
            <p:cNvPr id="804" name="Google Shape;804;p51"/>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1"/>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1"/>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1"/>
            <p:cNvSpPr/>
            <p:nvPr/>
          </p:nvSpPr>
          <p:spPr>
            <a:xfrm>
              <a:off x="6847025" y="333700"/>
              <a:ext cx="25" cy="29250"/>
            </a:xfrm>
            <a:custGeom>
              <a:avLst/>
              <a:gdLst/>
              <a:ahLst/>
              <a:cxnLst/>
              <a:rect l="l" t="t" r="r" b="b"/>
              <a:pathLst>
                <a:path w="1" h="1170" fill="none" extrusionOk="0">
                  <a:moveTo>
                    <a:pt x="1" y="1170"/>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1"/>
            <p:cNvSpPr/>
            <p:nvPr/>
          </p:nvSpPr>
          <p:spPr>
            <a:xfrm>
              <a:off x="6760575" y="35685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1"/>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1"/>
            <p:cNvSpPr/>
            <p:nvPr/>
          </p:nvSpPr>
          <p:spPr>
            <a:xfrm>
              <a:off x="6696650" y="420775"/>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1"/>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1"/>
            <p:cNvSpPr/>
            <p:nvPr/>
          </p:nvSpPr>
          <p:spPr>
            <a:xfrm>
              <a:off x="6673500" y="507225"/>
              <a:ext cx="29250" cy="25"/>
            </a:xfrm>
            <a:custGeom>
              <a:avLst/>
              <a:gdLst/>
              <a:ahLst/>
              <a:cxnLst/>
              <a:rect l="l" t="t" r="r" b="b"/>
              <a:pathLst>
                <a:path w="1170" h="1" fill="none" extrusionOk="0">
                  <a:moveTo>
                    <a:pt x="1" y="1"/>
                  </a:moveTo>
                  <a:lnTo>
                    <a:pt x="117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1"/>
            <p:cNvSpPr/>
            <p:nvPr/>
          </p:nvSpPr>
          <p:spPr>
            <a:xfrm>
              <a:off x="6696650" y="59370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1"/>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1"/>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1"/>
            <p:cNvSpPr/>
            <p:nvPr/>
          </p:nvSpPr>
          <p:spPr>
            <a:xfrm>
              <a:off x="6760575" y="657625"/>
              <a:ext cx="25" cy="25"/>
            </a:xfrm>
            <a:custGeom>
              <a:avLst/>
              <a:gdLst/>
              <a:ahLst/>
              <a:cxnLst/>
              <a:rect l="l" t="t" r="r" b="b"/>
              <a:pathLst>
                <a:path w="1" h="1" fill="none" extrusionOk="0">
                  <a:moveTo>
                    <a:pt x="1" y="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1"/>
            <p:cNvSpPr/>
            <p:nvPr/>
          </p:nvSpPr>
          <p:spPr>
            <a:xfrm>
              <a:off x="6847025" y="651550"/>
              <a:ext cx="25" cy="29250"/>
            </a:xfrm>
            <a:custGeom>
              <a:avLst/>
              <a:gdLst/>
              <a:ahLst/>
              <a:cxnLst/>
              <a:rect l="l" t="t" r="r" b="b"/>
              <a:pathLst>
                <a:path w="1" h="1170" fill="none" extrusionOk="0">
                  <a:moveTo>
                    <a:pt x="1" y="0"/>
                  </a:moveTo>
                  <a:lnTo>
                    <a:pt x="1" y="116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1"/>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1"/>
            <p:cNvSpPr/>
            <p:nvPr/>
          </p:nvSpPr>
          <p:spPr>
            <a:xfrm>
              <a:off x="6933500" y="657625"/>
              <a:ext cx="25" cy="25"/>
            </a:xfrm>
            <a:custGeom>
              <a:avLst/>
              <a:gdLst/>
              <a:ahLst/>
              <a:cxnLst/>
              <a:rect l="l" t="t" r="r" b="b"/>
              <a:pathLst>
                <a:path w="1" h="1" fill="none" extrusionOk="0">
                  <a:moveTo>
                    <a:pt x="0"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1"/>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1"/>
            <p:cNvSpPr/>
            <p:nvPr/>
          </p:nvSpPr>
          <p:spPr>
            <a:xfrm>
              <a:off x="6997425" y="593700"/>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1"/>
            <p:cNvSpPr/>
            <p:nvPr/>
          </p:nvSpPr>
          <p:spPr>
            <a:xfrm>
              <a:off x="6991350" y="507225"/>
              <a:ext cx="29250" cy="25"/>
            </a:xfrm>
            <a:custGeom>
              <a:avLst/>
              <a:gdLst/>
              <a:ahLst/>
              <a:cxnLst/>
              <a:rect l="l" t="t" r="r" b="b"/>
              <a:pathLst>
                <a:path w="1170" h="1" fill="none" extrusionOk="0">
                  <a:moveTo>
                    <a:pt x="1169" y="1"/>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1"/>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1"/>
            <p:cNvSpPr/>
            <p:nvPr/>
          </p:nvSpPr>
          <p:spPr>
            <a:xfrm>
              <a:off x="6997425" y="420775"/>
              <a:ext cx="25" cy="25"/>
            </a:xfrm>
            <a:custGeom>
              <a:avLst/>
              <a:gdLst/>
              <a:ahLst/>
              <a:cxnLst/>
              <a:rect l="l" t="t" r="r" b="b"/>
              <a:pathLst>
                <a:path w="1" h="1" fill="none" extrusionOk="0">
                  <a:moveTo>
                    <a:pt x="1"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1"/>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1"/>
            <p:cNvSpPr/>
            <p:nvPr/>
          </p:nvSpPr>
          <p:spPr>
            <a:xfrm>
              <a:off x="6933500" y="356850"/>
              <a:ext cx="25" cy="25"/>
            </a:xfrm>
            <a:custGeom>
              <a:avLst/>
              <a:gdLst/>
              <a:ahLst/>
              <a:cxnLst/>
              <a:rect l="l" t="t" r="r" b="b"/>
              <a:pathLst>
                <a:path w="1" h="1" fill="none" extrusionOk="0">
                  <a:moveTo>
                    <a:pt x="0"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51"/>
          <p:cNvGrpSpPr/>
          <p:nvPr/>
        </p:nvGrpSpPr>
        <p:grpSpPr>
          <a:xfrm>
            <a:off x="4873705" y="395448"/>
            <a:ext cx="337797" cy="319873"/>
            <a:chOff x="5973900" y="318475"/>
            <a:chExt cx="401900" cy="380575"/>
          </a:xfrm>
        </p:grpSpPr>
        <p:sp>
          <p:nvSpPr>
            <p:cNvPr id="828" name="Google Shape;828;p51"/>
            <p:cNvSpPr/>
            <p:nvPr/>
          </p:nvSpPr>
          <p:spPr>
            <a:xfrm>
              <a:off x="5973900" y="337975"/>
              <a:ext cx="401900" cy="67000"/>
            </a:xfrm>
            <a:custGeom>
              <a:avLst/>
              <a:gdLst/>
              <a:ahLst/>
              <a:cxnLst/>
              <a:rect l="l" t="t" r="r" b="b"/>
              <a:pathLst>
                <a:path w="16076" h="2680" fill="none" extrusionOk="0">
                  <a:moveTo>
                    <a:pt x="16075" y="2679"/>
                  </a:moveTo>
                  <a:lnTo>
                    <a:pt x="16075" y="0"/>
                  </a:lnTo>
                  <a:lnTo>
                    <a:pt x="1" y="0"/>
                  </a:lnTo>
                  <a:lnTo>
                    <a:pt x="1" y="26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1"/>
            <p:cNvSpPr/>
            <p:nvPr/>
          </p:nvSpPr>
          <p:spPr>
            <a:xfrm>
              <a:off x="6024450"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a:off x="6280175" y="348325"/>
              <a:ext cx="45075" cy="45075"/>
            </a:xfrm>
            <a:custGeom>
              <a:avLst/>
              <a:gdLst/>
              <a:ahLst/>
              <a:cxnLst/>
              <a:rect l="l" t="t" r="r" b="b"/>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a:off x="5973900" y="667375"/>
              <a:ext cx="401900" cy="31675"/>
            </a:xfrm>
            <a:custGeom>
              <a:avLst/>
              <a:gdLst/>
              <a:ahLst/>
              <a:cxnLst/>
              <a:rect l="l" t="t" r="r" b="b"/>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a:off x="6302700"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6046975" y="318475"/>
              <a:ext cx="28650" cy="63350"/>
            </a:xfrm>
            <a:custGeom>
              <a:avLst/>
              <a:gdLst/>
              <a:ahLst/>
              <a:cxnLst/>
              <a:rect l="l" t="t" r="r" b="b"/>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5973900" y="407375"/>
              <a:ext cx="401900" cy="272200"/>
            </a:xfrm>
            <a:custGeom>
              <a:avLst/>
              <a:gdLst/>
              <a:ahLst/>
              <a:cxnLst/>
              <a:rect l="l" t="t" r="r" b="b"/>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1"/>
            <p:cNvSpPr/>
            <p:nvPr/>
          </p:nvSpPr>
          <p:spPr>
            <a:xfrm>
              <a:off x="6024450" y="456100"/>
              <a:ext cx="300800" cy="175375"/>
            </a:xfrm>
            <a:custGeom>
              <a:avLst/>
              <a:gdLst/>
              <a:ahLst/>
              <a:cxnLst/>
              <a:rect l="l" t="t" r="r" b="b"/>
              <a:pathLst>
                <a:path w="12032" h="7015" fill="none" extrusionOk="0">
                  <a:moveTo>
                    <a:pt x="0" y="0"/>
                  </a:moveTo>
                  <a:lnTo>
                    <a:pt x="12032" y="0"/>
                  </a:lnTo>
                  <a:lnTo>
                    <a:pt x="12032" y="7014"/>
                  </a:lnTo>
                  <a:lnTo>
                    <a:pt x="0" y="7014"/>
                  </a:lnTo>
                  <a:lnTo>
                    <a:pt x="0" y="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1"/>
            <p:cNvSpPr/>
            <p:nvPr/>
          </p:nvSpPr>
          <p:spPr>
            <a:xfrm>
              <a:off x="6024450" y="573000"/>
              <a:ext cx="300800" cy="25"/>
            </a:xfrm>
            <a:custGeom>
              <a:avLst/>
              <a:gdLst/>
              <a:ahLst/>
              <a:cxnLst/>
              <a:rect l="l" t="t" r="r" b="b"/>
              <a:pathLst>
                <a:path w="12032" h="1" fill="none" extrusionOk="0">
                  <a:moveTo>
                    <a:pt x="0" y="0"/>
                  </a:moveTo>
                  <a:lnTo>
                    <a:pt x="12032"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1"/>
            <p:cNvSpPr/>
            <p:nvPr/>
          </p:nvSpPr>
          <p:spPr>
            <a:xfrm>
              <a:off x="6024450" y="514550"/>
              <a:ext cx="300800" cy="25"/>
            </a:xfrm>
            <a:custGeom>
              <a:avLst/>
              <a:gdLst/>
              <a:ahLst/>
              <a:cxnLst/>
              <a:rect l="l" t="t" r="r" b="b"/>
              <a:pathLst>
                <a:path w="12032" h="1" fill="none" extrusionOk="0">
                  <a:moveTo>
                    <a:pt x="0" y="0"/>
                  </a:moveTo>
                  <a:lnTo>
                    <a:pt x="12032"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1"/>
            <p:cNvSpPr/>
            <p:nvPr/>
          </p:nvSpPr>
          <p:spPr>
            <a:xfrm>
              <a:off x="6264950" y="456100"/>
              <a:ext cx="25" cy="175375"/>
            </a:xfrm>
            <a:custGeom>
              <a:avLst/>
              <a:gdLst/>
              <a:ahLst/>
              <a:cxnLst/>
              <a:rect l="l" t="t" r="r" b="b"/>
              <a:pathLst>
                <a:path w="1" h="7015" fill="none" extrusionOk="0">
                  <a:moveTo>
                    <a:pt x="1" y="0"/>
                  </a:moveTo>
                  <a:lnTo>
                    <a:pt x="1" y="701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1"/>
            <p:cNvSpPr/>
            <p:nvPr/>
          </p:nvSpPr>
          <p:spPr>
            <a:xfrm>
              <a:off x="6204675" y="456100"/>
              <a:ext cx="25" cy="175375"/>
            </a:xfrm>
            <a:custGeom>
              <a:avLst/>
              <a:gdLst/>
              <a:ahLst/>
              <a:cxnLst/>
              <a:rect l="l" t="t" r="r" b="b"/>
              <a:pathLst>
                <a:path w="1" h="7015" fill="none" extrusionOk="0">
                  <a:moveTo>
                    <a:pt x="0" y="0"/>
                  </a:moveTo>
                  <a:lnTo>
                    <a:pt x="0" y="701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1"/>
            <p:cNvSpPr/>
            <p:nvPr/>
          </p:nvSpPr>
          <p:spPr>
            <a:xfrm>
              <a:off x="6145000" y="456100"/>
              <a:ext cx="25" cy="175375"/>
            </a:xfrm>
            <a:custGeom>
              <a:avLst/>
              <a:gdLst/>
              <a:ahLst/>
              <a:cxnLst/>
              <a:rect l="l" t="t" r="r" b="b"/>
              <a:pathLst>
                <a:path w="1" h="7015" fill="none" extrusionOk="0">
                  <a:moveTo>
                    <a:pt x="1" y="0"/>
                  </a:moveTo>
                  <a:lnTo>
                    <a:pt x="1" y="701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1"/>
            <p:cNvSpPr/>
            <p:nvPr/>
          </p:nvSpPr>
          <p:spPr>
            <a:xfrm>
              <a:off x="6084725" y="456100"/>
              <a:ext cx="25" cy="175375"/>
            </a:xfrm>
            <a:custGeom>
              <a:avLst/>
              <a:gdLst/>
              <a:ahLst/>
              <a:cxnLst/>
              <a:rect l="l" t="t" r="r" b="b"/>
              <a:pathLst>
                <a:path w="1" h="7015" fill="none" extrusionOk="0">
                  <a:moveTo>
                    <a:pt x="1" y="0"/>
                  </a:moveTo>
                  <a:lnTo>
                    <a:pt x="1" y="701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51"/>
          <p:cNvGrpSpPr/>
          <p:nvPr/>
        </p:nvGrpSpPr>
        <p:grpSpPr>
          <a:xfrm>
            <a:off x="918858" y="908741"/>
            <a:ext cx="342882" cy="418128"/>
            <a:chOff x="1268550" y="929175"/>
            <a:chExt cx="407950" cy="497475"/>
          </a:xfrm>
        </p:grpSpPr>
        <p:sp>
          <p:nvSpPr>
            <p:cNvPr id="843" name="Google Shape;843;p51"/>
            <p:cNvSpPr/>
            <p:nvPr/>
          </p:nvSpPr>
          <p:spPr>
            <a:xfrm>
              <a:off x="1268550" y="953550"/>
              <a:ext cx="387250" cy="473100"/>
            </a:xfrm>
            <a:custGeom>
              <a:avLst/>
              <a:gdLst/>
              <a:ahLst/>
              <a:cxnLst/>
              <a:rect l="l" t="t" r="r" b="b"/>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1"/>
            <p:cNvSpPr/>
            <p:nvPr/>
          </p:nvSpPr>
          <p:spPr>
            <a:xfrm>
              <a:off x="1298975" y="929175"/>
              <a:ext cx="377525" cy="462775"/>
            </a:xfrm>
            <a:custGeom>
              <a:avLst/>
              <a:gdLst/>
              <a:ahLst/>
              <a:cxnLst/>
              <a:rect l="l" t="t" r="r" b="b"/>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1"/>
            <p:cNvSpPr/>
            <p:nvPr/>
          </p:nvSpPr>
          <p:spPr>
            <a:xfrm>
              <a:off x="15924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51"/>
          <p:cNvGrpSpPr/>
          <p:nvPr/>
        </p:nvGrpSpPr>
        <p:grpSpPr>
          <a:xfrm>
            <a:off x="5404922" y="924605"/>
            <a:ext cx="405331" cy="388962"/>
            <a:chOff x="6605925" y="948050"/>
            <a:chExt cx="482250" cy="462775"/>
          </a:xfrm>
        </p:grpSpPr>
        <p:sp>
          <p:nvSpPr>
            <p:cNvPr id="847" name="Google Shape;847;p51"/>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1"/>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1"/>
            <p:cNvSpPr/>
            <p:nvPr/>
          </p:nvSpPr>
          <p:spPr>
            <a:xfrm>
              <a:off x="6847025" y="948050"/>
              <a:ext cx="25" cy="23775"/>
            </a:xfrm>
            <a:custGeom>
              <a:avLst/>
              <a:gdLst/>
              <a:ahLst/>
              <a:cxnLst/>
              <a:rect l="l" t="t" r="r" b="b"/>
              <a:pathLst>
                <a:path w="1" h="951" fill="none" extrusionOk="0">
                  <a:moveTo>
                    <a:pt x="1" y="951"/>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1"/>
            <p:cNvSpPr/>
            <p:nvPr/>
          </p:nvSpPr>
          <p:spPr>
            <a:xfrm>
              <a:off x="6847025" y="1001025"/>
              <a:ext cx="25" cy="183900"/>
            </a:xfrm>
            <a:custGeom>
              <a:avLst/>
              <a:gdLst/>
              <a:ahLst/>
              <a:cxnLst/>
              <a:rect l="l" t="t" r="r" b="b"/>
              <a:pathLst>
                <a:path w="1" h="7356" fill="none" extrusionOk="0">
                  <a:moveTo>
                    <a:pt x="1" y="1"/>
                  </a:moveTo>
                  <a:lnTo>
                    <a:pt x="1" y="735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1"/>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1"/>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51"/>
          <p:cNvGrpSpPr/>
          <p:nvPr/>
        </p:nvGrpSpPr>
        <p:grpSpPr>
          <a:xfrm>
            <a:off x="5499604" y="2076574"/>
            <a:ext cx="215966" cy="342399"/>
            <a:chOff x="6718575" y="2318625"/>
            <a:chExt cx="256950" cy="407375"/>
          </a:xfrm>
        </p:grpSpPr>
        <p:sp>
          <p:nvSpPr>
            <p:cNvPr id="854" name="Google Shape;854;p5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 name="Google Shape;862;p51"/>
          <p:cNvGrpSpPr/>
          <p:nvPr/>
        </p:nvGrpSpPr>
        <p:grpSpPr>
          <a:xfrm>
            <a:off x="2600993" y="2703482"/>
            <a:ext cx="363369" cy="221115"/>
            <a:chOff x="3269900" y="3064500"/>
            <a:chExt cx="432325" cy="263075"/>
          </a:xfrm>
        </p:grpSpPr>
        <p:sp>
          <p:nvSpPr>
            <p:cNvPr id="863" name="Google Shape;863;p51"/>
            <p:cNvSpPr/>
            <p:nvPr/>
          </p:nvSpPr>
          <p:spPr>
            <a:xfrm>
              <a:off x="3269900" y="3064500"/>
              <a:ext cx="432325" cy="263075"/>
            </a:xfrm>
            <a:custGeom>
              <a:avLst/>
              <a:gdLst/>
              <a:ahLst/>
              <a:cxnLst/>
              <a:rect l="l" t="t" r="r" b="b"/>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1"/>
            <p:cNvSpPr/>
            <p:nvPr/>
          </p:nvSpPr>
          <p:spPr>
            <a:xfrm>
              <a:off x="3445875" y="3155825"/>
              <a:ext cx="80400" cy="80400"/>
            </a:xfrm>
            <a:custGeom>
              <a:avLst/>
              <a:gdLst/>
              <a:ahLst/>
              <a:cxnLst/>
              <a:rect l="l" t="t" r="r" b="b"/>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3381925" y="3091900"/>
              <a:ext cx="208275" cy="208275"/>
            </a:xfrm>
            <a:custGeom>
              <a:avLst/>
              <a:gdLst/>
              <a:ahLst/>
              <a:cxnLst/>
              <a:rect l="l" t="t" r="r" b="b"/>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51"/>
          <p:cNvGrpSpPr/>
          <p:nvPr/>
        </p:nvGrpSpPr>
        <p:grpSpPr>
          <a:xfrm>
            <a:off x="5475019" y="2635926"/>
            <a:ext cx="265115" cy="372594"/>
            <a:chOff x="6689325" y="2984125"/>
            <a:chExt cx="315425" cy="443300"/>
          </a:xfrm>
        </p:grpSpPr>
        <p:sp>
          <p:nvSpPr>
            <p:cNvPr id="867" name="Google Shape;867;p51"/>
            <p:cNvSpPr/>
            <p:nvPr/>
          </p:nvSpPr>
          <p:spPr>
            <a:xfrm>
              <a:off x="6689325" y="2984125"/>
              <a:ext cx="315425" cy="77975"/>
            </a:xfrm>
            <a:custGeom>
              <a:avLst/>
              <a:gdLst/>
              <a:ahLst/>
              <a:cxnLst/>
              <a:rect l="l" t="t" r="r" b="b"/>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1"/>
            <p:cNvSpPr/>
            <p:nvPr/>
          </p:nvSpPr>
          <p:spPr>
            <a:xfrm>
              <a:off x="6702125" y="3069375"/>
              <a:ext cx="289850" cy="358050"/>
            </a:xfrm>
            <a:custGeom>
              <a:avLst/>
              <a:gdLst/>
              <a:ahLst/>
              <a:cxnLst/>
              <a:rect l="l" t="t" r="r" b="b"/>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1"/>
            <p:cNvSpPr/>
            <p:nvPr/>
          </p:nvSpPr>
          <p:spPr>
            <a:xfrm>
              <a:off x="6761175" y="3117475"/>
              <a:ext cx="25" cy="261850"/>
            </a:xfrm>
            <a:custGeom>
              <a:avLst/>
              <a:gdLst/>
              <a:ahLst/>
              <a:cxnLst/>
              <a:rect l="l" t="t" r="r" b="b"/>
              <a:pathLst>
                <a:path w="1" h="10474" fill="none" extrusionOk="0">
                  <a:moveTo>
                    <a:pt x="1" y="10473"/>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1"/>
            <p:cNvSpPr/>
            <p:nvPr/>
          </p:nvSpPr>
          <p:spPr>
            <a:xfrm>
              <a:off x="6847025" y="3117475"/>
              <a:ext cx="25" cy="261850"/>
            </a:xfrm>
            <a:custGeom>
              <a:avLst/>
              <a:gdLst/>
              <a:ahLst/>
              <a:cxnLst/>
              <a:rect l="l" t="t" r="r" b="b"/>
              <a:pathLst>
                <a:path w="1" h="10474" fill="none" extrusionOk="0">
                  <a:moveTo>
                    <a:pt x="1" y="1"/>
                  </a:moveTo>
                  <a:lnTo>
                    <a:pt x="1"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1"/>
            <p:cNvSpPr/>
            <p:nvPr/>
          </p:nvSpPr>
          <p:spPr>
            <a:xfrm>
              <a:off x="6932875" y="3117475"/>
              <a:ext cx="25" cy="261850"/>
            </a:xfrm>
            <a:custGeom>
              <a:avLst/>
              <a:gdLst/>
              <a:ahLst/>
              <a:cxnLst/>
              <a:rect l="l" t="t" r="r" b="b"/>
              <a:pathLst>
                <a:path w="1" h="10474" fill="none" extrusionOk="0">
                  <a:moveTo>
                    <a:pt x="1" y="1"/>
                  </a:moveTo>
                  <a:lnTo>
                    <a:pt x="1"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51"/>
          <p:cNvGrpSpPr/>
          <p:nvPr/>
        </p:nvGrpSpPr>
        <p:grpSpPr>
          <a:xfrm>
            <a:off x="1523745" y="3730594"/>
            <a:ext cx="256416" cy="414535"/>
            <a:chOff x="1988225" y="4286525"/>
            <a:chExt cx="305075" cy="493200"/>
          </a:xfrm>
        </p:grpSpPr>
        <p:sp>
          <p:nvSpPr>
            <p:cNvPr id="873" name="Google Shape;873;p51"/>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1"/>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1"/>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1"/>
            <p:cNvSpPr/>
            <p:nvPr/>
          </p:nvSpPr>
          <p:spPr>
            <a:xfrm>
              <a:off x="2161750" y="4522750"/>
              <a:ext cx="25" cy="256975"/>
            </a:xfrm>
            <a:custGeom>
              <a:avLst/>
              <a:gdLst/>
              <a:ahLst/>
              <a:cxnLst/>
              <a:rect l="l" t="t" r="r" b="b"/>
              <a:pathLst>
                <a:path w="1" h="10279" fill="none" extrusionOk="0">
                  <a:moveTo>
                    <a:pt x="1" y="10279"/>
                  </a:move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1"/>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1"/>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1"/>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51"/>
          <p:cNvGrpSpPr/>
          <p:nvPr/>
        </p:nvGrpSpPr>
        <p:grpSpPr>
          <a:xfrm>
            <a:off x="2067737" y="3759759"/>
            <a:ext cx="309640" cy="392030"/>
            <a:chOff x="2635450" y="4321225"/>
            <a:chExt cx="368400" cy="466425"/>
          </a:xfrm>
        </p:grpSpPr>
        <p:sp>
          <p:nvSpPr>
            <p:cNvPr id="881" name="Google Shape;881;p51"/>
            <p:cNvSpPr/>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1"/>
            <p:cNvSpPr/>
            <p:nvPr/>
          </p:nvSpPr>
          <p:spPr>
            <a:xfrm>
              <a:off x="2819350" y="4321225"/>
              <a:ext cx="25" cy="347075"/>
            </a:xfrm>
            <a:custGeom>
              <a:avLst/>
              <a:gdLst/>
              <a:ahLst/>
              <a:cxnLst/>
              <a:rect l="l" t="t" r="r" b="b"/>
              <a:pathLst>
                <a:path w="1" h="13883" fill="none" extrusionOk="0">
                  <a:moveTo>
                    <a:pt x="0" y="13883"/>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1"/>
            <p:cNvSpPr/>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1"/>
            <p:cNvSpPr/>
            <p:nvPr/>
          </p:nvSpPr>
          <p:spPr>
            <a:xfrm>
              <a:off x="2850400" y="4372975"/>
              <a:ext cx="54825" cy="54825"/>
            </a:xfrm>
            <a:custGeom>
              <a:avLst/>
              <a:gdLst/>
              <a:ahLst/>
              <a:cxnLst/>
              <a:rect l="l" t="t" r="r" b="b"/>
              <a:pathLst>
                <a:path w="2193" h="2193" fill="none" extrusionOk="0">
                  <a:moveTo>
                    <a:pt x="2192" y="0"/>
                  </a:moveTo>
                  <a:lnTo>
                    <a:pt x="0" y="219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1"/>
            <p:cNvSpPr/>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1"/>
            <p:cNvSpPr/>
            <p:nvPr/>
          </p:nvSpPr>
          <p:spPr>
            <a:xfrm>
              <a:off x="2696350" y="4479525"/>
              <a:ext cx="87100" cy="87100"/>
            </a:xfrm>
            <a:custGeom>
              <a:avLst/>
              <a:gdLst/>
              <a:ahLst/>
              <a:cxnLst/>
              <a:rect l="l" t="t" r="r" b="b"/>
              <a:pathLst>
                <a:path w="3484" h="3484" fill="none" extrusionOk="0">
                  <a:moveTo>
                    <a:pt x="0" y="1"/>
                  </a:moveTo>
                  <a:lnTo>
                    <a:pt x="3483" y="348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51"/>
          <p:cNvGrpSpPr/>
          <p:nvPr/>
        </p:nvGrpSpPr>
        <p:grpSpPr>
          <a:xfrm>
            <a:off x="5436146" y="3750030"/>
            <a:ext cx="342882" cy="383835"/>
            <a:chOff x="6643075" y="4309650"/>
            <a:chExt cx="407950" cy="456675"/>
          </a:xfrm>
        </p:grpSpPr>
        <p:sp>
          <p:nvSpPr>
            <p:cNvPr id="888" name="Google Shape;888;p51"/>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1"/>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1"/>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1"/>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1"/>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1"/>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1"/>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1"/>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1"/>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51"/>
          <p:cNvGrpSpPr/>
          <p:nvPr/>
        </p:nvGrpSpPr>
        <p:grpSpPr>
          <a:xfrm>
            <a:off x="4251419" y="4291984"/>
            <a:ext cx="452420" cy="433992"/>
            <a:chOff x="5233525" y="4954450"/>
            <a:chExt cx="538275" cy="516350"/>
          </a:xfrm>
        </p:grpSpPr>
        <p:sp>
          <p:nvSpPr>
            <p:cNvPr id="898" name="Google Shape;898;p51"/>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1"/>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1"/>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1"/>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1"/>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1"/>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1"/>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1"/>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1"/>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1"/>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1"/>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51"/>
          <p:cNvGrpSpPr/>
          <p:nvPr/>
        </p:nvGrpSpPr>
        <p:grpSpPr>
          <a:xfrm>
            <a:off x="3682338" y="4299654"/>
            <a:ext cx="460615" cy="418653"/>
            <a:chOff x="4556450" y="4963575"/>
            <a:chExt cx="548025" cy="498100"/>
          </a:xfrm>
        </p:grpSpPr>
        <p:sp>
          <p:nvSpPr>
            <p:cNvPr id="910" name="Google Shape;910;p51"/>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1"/>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1"/>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1"/>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1"/>
            <p:cNvSpPr/>
            <p:nvPr/>
          </p:nvSpPr>
          <p:spPr>
            <a:xfrm>
              <a:off x="4830450" y="5213225"/>
              <a:ext cx="25" cy="248450"/>
            </a:xfrm>
            <a:custGeom>
              <a:avLst/>
              <a:gdLst/>
              <a:ahLst/>
              <a:cxnLst/>
              <a:rect l="l" t="t" r="r" b="b"/>
              <a:pathLst>
                <a:path w="1" h="9938" fill="none" extrusionOk="0">
                  <a:moveTo>
                    <a:pt x="0" y="0"/>
                  </a:moveTo>
                  <a:lnTo>
                    <a:pt x="0" y="9937"/>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51"/>
          <p:cNvGrpSpPr/>
          <p:nvPr/>
        </p:nvGrpSpPr>
        <p:grpSpPr>
          <a:xfrm>
            <a:off x="299620" y="4390239"/>
            <a:ext cx="445255" cy="246182"/>
            <a:chOff x="531800" y="5071350"/>
            <a:chExt cx="529750" cy="292900"/>
          </a:xfrm>
        </p:grpSpPr>
        <p:sp>
          <p:nvSpPr>
            <p:cNvPr id="916" name="Google Shape;916;p51"/>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1"/>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1"/>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1"/>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1"/>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1"/>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1"/>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3" name="Google Shape;923;p51"/>
          <p:cNvGrpSpPr/>
          <p:nvPr/>
        </p:nvGrpSpPr>
        <p:grpSpPr>
          <a:xfrm>
            <a:off x="7243894" y="1803400"/>
            <a:ext cx="433992" cy="422729"/>
            <a:chOff x="5916675" y="927975"/>
            <a:chExt cx="516350" cy="502950"/>
          </a:xfrm>
        </p:grpSpPr>
        <p:sp>
          <p:nvSpPr>
            <p:cNvPr id="924" name="Google Shape;924;p51"/>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1"/>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51"/>
          <p:cNvGrpSpPr/>
          <p:nvPr/>
        </p:nvGrpSpPr>
        <p:grpSpPr>
          <a:xfrm>
            <a:off x="6359914" y="2509302"/>
            <a:ext cx="1079481" cy="1051467"/>
            <a:chOff x="5916675" y="927975"/>
            <a:chExt cx="516350" cy="502950"/>
          </a:xfrm>
        </p:grpSpPr>
        <p:sp>
          <p:nvSpPr>
            <p:cNvPr id="927" name="Google Shape;927;p51"/>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1"/>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51"/>
          <p:cNvGrpSpPr/>
          <p:nvPr/>
        </p:nvGrpSpPr>
        <p:grpSpPr>
          <a:xfrm>
            <a:off x="6360057" y="1803400"/>
            <a:ext cx="433992" cy="422729"/>
            <a:chOff x="5916675" y="927975"/>
            <a:chExt cx="516350" cy="502950"/>
          </a:xfrm>
        </p:grpSpPr>
        <p:sp>
          <p:nvSpPr>
            <p:cNvPr id="930" name="Google Shape;930;p51"/>
            <p:cNvSpPr/>
            <p:nvPr/>
          </p:nvSpPr>
          <p:spPr>
            <a:xfrm>
              <a:off x="5916675" y="927975"/>
              <a:ext cx="516350" cy="502950"/>
            </a:xfrm>
            <a:custGeom>
              <a:avLst/>
              <a:gdLst/>
              <a:ahLst/>
              <a:cxnLst/>
              <a:rect l="l" t="t" r="r" b="b"/>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1"/>
            <p:cNvSpPr/>
            <p:nvPr/>
          </p:nvSpPr>
          <p:spPr>
            <a:xfrm>
              <a:off x="6006800" y="1011375"/>
              <a:ext cx="336125" cy="336125"/>
            </a:xfrm>
            <a:custGeom>
              <a:avLst/>
              <a:gdLst/>
              <a:ahLst/>
              <a:cxnLst/>
              <a:rect l="l" t="t" r="r" b="b"/>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51"/>
          <p:cNvSpPr/>
          <p:nvPr/>
        </p:nvSpPr>
        <p:spPr>
          <a:xfrm>
            <a:off x="7436055" y="20397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1"/>
          <p:cNvSpPr/>
          <p:nvPr/>
        </p:nvSpPr>
        <p:spPr>
          <a:xfrm>
            <a:off x="6552218" y="2039778"/>
            <a:ext cx="402263" cy="227229"/>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1"/>
          <p:cNvSpPr/>
          <p:nvPr/>
        </p:nvSpPr>
        <p:spPr>
          <a:xfrm>
            <a:off x="6837753" y="3097315"/>
            <a:ext cx="1000561" cy="565194"/>
          </a:xfrm>
          <a:custGeom>
            <a:avLst/>
            <a:gdLst/>
            <a:ahLst/>
            <a:cxnLst/>
            <a:rect l="l" t="t" r="r" b="b"/>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1"/>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83</a:t>
            </a:fld>
            <a:endParaRPr/>
          </a:p>
        </p:txBody>
      </p:sp>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show="0">
  <p:cSld>
    <p:bg>
      <p:bgPr>
        <a:solidFill>
          <a:srgbClr val="00B2FF"/>
        </a:solidFill>
        <a:effectLst/>
      </p:bgPr>
    </p:bg>
    <p:spTree>
      <p:nvGrpSpPr>
        <p:cNvPr id="1" name="Shape 939"/>
        <p:cNvGrpSpPr/>
        <p:nvPr/>
      </p:nvGrpSpPr>
      <p:grpSpPr>
        <a:xfrm>
          <a:off x="0" y="0"/>
          <a:ext cx="0" cy="0"/>
          <a:chOff x="0" y="0"/>
          <a:chExt cx="0" cy="0"/>
        </a:xfrm>
      </p:grpSpPr>
      <p:sp>
        <p:nvSpPr>
          <p:cNvPr id="940" name="Google Shape;940;p52"/>
          <p:cNvSpPr txBox="1"/>
          <p:nvPr/>
        </p:nvSpPr>
        <p:spPr>
          <a:xfrm>
            <a:off x="2163850" y="609475"/>
            <a:ext cx="66768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a:solidFill>
                  <a:srgbClr val="FFFFFF"/>
                </a:solidFill>
                <a:latin typeface="Muli"/>
                <a:ea typeface="Muli"/>
                <a:cs typeface="Muli"/>
                <a:sym typeface="Muli"/>
              </a:rPr>
              <a:t>Now you can use any emoji as an icon!</a:t>
            </a:r>
            <a:endParaRPr>
              <a:solidFill>
                <a:srgbClr val="FFFFFF"/>
              </a:solidFill>
              <a:latin typeface="Muli"/>
              <a:ea typeface="Muli"/>
              <a:cs typeface="Muli"/>
              <a:sym typeface="Muli"/>
            </a:endParaRPr>
          </a:p>
          <a:p>
            <a:pPr marL="0" lvl="0" indent="0" algn="l" rtl="0">
              <a:spcBef>
                <a:spcPts val="0"/>
              </a:spcBef>
              <a:spcAft>
                <a:spcPts val="0"/>
              </a:spcAft>
              <a:buClr>
                <a:srgbClr val="000000"/>
              </a:buClr>
              <a:buSzPts val="1100"/>
              <a:buFont typeface="Arial"/>
              <a:buNone/>
            </a:pPr>
            <a:r>
              <a:rPr lang="en">
                <a:solidFill>
                  <a:srgbClr val="FFFFFF"/>
                </a:solidFill>
                <a:latin typeface="Muli"/>
                <a:ea typeface="Muli"/>
                <a:cs typeface="Muli"/>
                <a:sym typeface="Muli"/>
              </a:rPr>
              <a:t>And of course it resizes without losing quality and you can change the color.</a:t>
            </a:r>
            <a:endParaRPr>
              <a:solidFill>
                <a:srgbClr val="FFFFFF"/>
              </a:solidFill>
              <a:latin typeface="Muli"/>
              <a:ea typeface="Muli"/>
              <a:cs typeface="Muli"/>
              <a:sym typeface="Muli"/>
            </a:endParaRPr>
          </a:p>
          <a:p>
            <a:pPr marL="0" lvl="0" indent="0" algn="l" rtl="0">
              <a:spcBef>
                <a:spcPts val="0"/>
              </a:spcBef>
              <a:spcAft>
                <a:spcPts val="0"/>
              </a:spcAft>
              <a:buNone/>
            </a:pPr>
            <a:endParaRPr>
              <a:solidFill>
                <a:srgbClr val="FFFFFF"/>
              </a:solidFill>
              <a:latin typeface="Muli"/>
              <a:ea typeface="Muli"/>
              <a:cs typeface="Muli"/>
              <a:sym typeface="Muli"/>
            </a:endParaRPr>
          </a:p>
          <a:p>
            <a:pPr marL="0" lvl="0" indent="0" algn="l" rtl="0">
              <a:spcBef>
                <a:spcPts val="0"/>
              </a:spcBef>
              <a:spcAft>
                <a:spcPts val="0"/>
              </a:spcAft>
              <a:buNone/>
            </a:pPr>
            <a:r>
              <a:rPr lang="en">
                <a:solidFill>
                  <a:srgbClr val="FFFFFF"/>
                </a:solidFill>
                <a:latin typeface="Muli"/>
                <a:ea typeface="Muli"/>
                <a:cs typeface="Muli"/>
                <a:sym typeface="Muli"/>
              </a:rPr>
              <a:t>How? Follow Google instructions </a:t>
            </a:r>
            <a:r>
              <a:rPr lang="en" u="sng">
                <a:solidFill>
                  <a:srgbClr val="FFFFFF"/>
                </a:solidFill>
                <a:latin typeface="Muli"/>
                <a:ea typeface="Muli"/>
                <a:cs typeface="Muli"/>
                <a:sym typeface="Muli"/>
                <a:hlinkClick r:id="rId3"/>
              </a:rPr>
              <a:t>https://twitter.com/googledocs/status/730087240156643328</a:t>
            </a:r>
            <a:endParaRPr>
              <a:solidFill>
                <a:srgbClr val="FFFFFF"/>
              </a:solidFill>
              <a:latin typeface="Muli"/>
              <a:ea typeface="Muli"/>
              <a:cs typeface="Muli"/>
              <a:sym typeface="Muli"/>
            </a:endParaRPr>
          </a:p>
          <a:p>
            <a:pPr marL="0" lvl="0" indent="0" algn="l" rtl="0">
              <a:spcBef>
                <a:spcPts val="0"/>
              </a:spcBef>
              <a:spcAft>
                <a:spcPts val="0"/>
              </a:spcAft>
              <a:buNone/>
            </a:pPr>
            <a:endParaRPr>
              <a:solidFill>
                <a:srgbClr val="FFFFFF"/>
              </a:solidFill>
              <a:latin typeface="Muli"/>
              <a:ea typeface="Muli"/>
              <a:cs typeface="Muli"/>
              <a:sym typeface="Muli"/>
            </a:endParaRPr>
          </a:p>
          <a:p>
            <a:pPr marL="0" lvl="0" indent="0" algn="l" rtl="0">
              <a:spcBef>
                <a:spcPts val="0"/>
              </a:spcBef>
              <a:spcAft>
                <a:spcPts val="0"/>
              </a:spcAft>
              <a:buNone/>
            </a:pPr>
            <a:endParaRPr>
              <a:solidFill>
                <a:srgbClr val="FFFFFF"/>
              </a:solidFill>
              <a:latin typeface="Muli"/>
              <a:ea typeface="Muli"/>
              <a:cs typeface="Muli"/>
              <a:sym typeface="Muli"/>
            </a:endParaRPr>
          </a:p>
          <a:p>
            <a:pPr marL="0" lvl="0" indent="0" algn="l" rtl="0">
              <a:spcBef>
                <a:spcPts val="0"/>
              </a:spcBef>
              <a:spcAft>
                <a:spcPts val="0"/>
              </a:spcAft>
              <a:buClr>
                <a:srgbClr val="000000"/>
              </a:buClr>
              <a:buSzPts val="1100"/>
              <a:buFont typeface="Arial"/>
              <a:buNone/>
            </a:pPr>
            <a:endParaRPr>
              <a:solidFill>
                <a:srgbClr val="FFFFFF"/>
              </a:solidFill>
              <a:latin typeface="Muli"/>
              <a:ea typeface="Muli"/>
              <a:cs typeface="Muli"/>
              <a:sym typeface="Muli"/>
            </a:endParaRPr>
          </a:p>
          <a:p>
            <a:pPr marL="0" lvl="0" indent="0" algn="l" rtl="0">
              <a:spcBef>
                <a:spcPts val="0"/>
              </a:spcBef>
              <a:spcAft>
                <a:spcPts val="0"/>
              </a:spcAft>
              <a:buNone/>
            </a:pPr>
            <a:endParaRPr>
              <a:solidFill>
                <a:srgbClr val="FFFFFF"/>
              </a:solidFill>
              <a:latin typeface="Muli"/>
              <a:ea typeface="Muli"/>
              <a:cs typeface="Muli"/>
              <a:sym typeface="Muli"/>
            </a:endParaRPr>
          </a:p>
        </p:txBody>
      </p:sp>
      <p:sp>
        <p:nvSpPr>
          <p:cNvPr id="941" name="Google Shape;941;p52"/>
          <p:cNvSpPr txBox="1"/>
          <p:nvPr/>
        </p:nvSpPr>
        <p:spPr>
          <a:xfrm>
            <a:off x="808100" y="2069450"/>
            <a:ext cx="7327500" cy="257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dirty="0">
                <a:solidFill>
                  <a:srgbClr val="FFFFFF"/>
                </a:solidFill>
              </a:rPr>
              <a:t>✋👆👉👍👤👦👧👨👩👪💃🏃💑❤😂😉😋😒😭👶😸🐟🍒🍔💣📌📖🔨🎃🎈🎨🏈🏰🌏🔌🔑</a:t>
            </a:r>
            <a:r>
              <a:rPr lang="en" sz="2400" dirty="0">
                <a:solidFill>
                  <a:srgbClr val="FFFFFF"/>
                </a:solidFill>
                <a:highlight>
                  <a:srgbClr val="231F20"/>
                </a:highlight>
                <a:latin typeface="Muli"/>
                <a:ea typeface="Muli"/>
                <a:cs typeface="Muli"/>
                <a:sym typeface="Muli"/>
              </a:rPr>
              <a:t> and many more...</a:t>
            </a:r>
            <a:endParaRPr sz="2400" dirty="0">
              <a:solidFill>
                <a:srgbClr val="FFFFFF"/>
              </a:solidFill>
              <a:highlight>
                <a:srgbClr val="231F20"/>
              </a:highlight>
              <a:latin typeface="Muli"/>
              <a:ea typeface="Muli"/>
              <a:cs typeface="Muli"/>
              <a:sym typeface="Muli"/>
            </a:endParaRPr>
          </a:p>
        </p:txBody>
      </p:sp>
      <p:sp>
        <p:nvSpPr>
          <p:cNvPr id="942" name="Google Shape;942;p52"/>
          <p:cNvSpPr txBox="1"/>
          <p:nvPr/>
        </p:nvSpPr>
        <p:spPr>
          <a:xfrm>
            <a:off x="648975" y="5516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9600">
                <a:solidFill>
                  <a:srgbClr val="FFFF00"/>
                </a:solidFill>
              </a:rPr>
              <a:t>😉</a:t>
            </a:r>
            <a:endParaRPr sz="9600">
              <a:solidFill>
                <a:srgbClr val="FFFF00"/>
              </a:solidFill>
            </a:endParaRPr>
          </a:p>
        </p:txBody>
      </p:sp>
      <p:sp>
        <p:nvSpPr>
          <p:cNvPr id="943" name="Google Shape;943;p52"/>
          <p:cNvSpPr txBox="1">
            <a:spLocks noGrp="1"/>
          </p:cNvSpPr>
          <p:nvPr>
            <p:ph type="sldNum" idx="12"/>
          </p:nvPr>
        </p:nvSpPr>
        <p:spPr>
          <a:xfrm>
            <a:off x="8529670"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84</a:t>
            </a:fld>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2FF"/>
        </a:solidFill>
        <a:effectLst/>
      </p:bgPr>
    </p:bg>
    <p:spTree>
      <p:nvGrpSpPr>
        <p:cNvPr id="1" name="Shape 340"/>
        <p:cNvGrpSpPr/>
        <p:nvPr/>
      </p:nvGrpSpPr>
      <p:grpSpPr>
        <a:xfrm>
          <a:off x="0" y="0"/>
          <a:ext cx="0" cy="0"/>
          <a:chOff x="0" y="0"/>
          <a:chExt cx="0" cy="0"/>
        </a:xfrm>
      </p:grpSpPr>
      <p:sp>
        <p:nvSpPr>
          <p:cNvPr id="341" name="Google Shape;341;p40"/>
          <p:cNvSpPr txBox="1">
            <a:spLocks noGrp="1"/>
          </p:cNvSpPr>
          <p:nvPr>
            <p:ph type="ctrTitle" idx="4294967295"/>
          </p:nvPr>
        </p:nvSpPr>
        <p:spPr>
          <a:xfrm>
            <a:off x="418494" y="1194848"/>
            <a:ext cx="77724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46%</a:t>
            </a:r>
            <a:endParaRPr sz="5400" dirty="0"/>
          </a:p>
        </p:txBody>
      </p:sp>
      <p:sp>
        <p:nvSpPr>
          <p:cNvPr id="342" name="Google Shape;342;p40"/>
          <p:cNvSpPr txBox="1">
            <a:spLocks noGrp="1"/>
          </p:cNvSpPr>
          <p:nvPr>
            <p:ph type="subTitle" idx="4294967295"/>
          </p:nvPr>
        </p:nvSpPr>
        <p:spPr>
          <a:xfrm>
            <a:off x="2192304" y="1482626"/>
            <a:ext cx="7772400" cy="463200"/>
          </a:xfrm>
          <a:prstGeom prst="rect">
            <a:avLst/>
          </a:prstGeom>
          <a:noFill/>
          <a:ln>
            <a:noFill/>
          </a:ln>
        </p:spPr>
        <p:txBody>
          <a:bodyPr spcFirstLastPara="1" wrap="square" lIns="91425" tIns="91425" rIns="91425" bIns="91425" anchor="ctr" anchorCtr="0">
            <a:noAutofit/>
          </a:bodyPr>
          <a:lstStyle/>
          <a:p>
            <a:pPr marL="0" lvl="0" indent="0">
              <a:buNone/>
            </a:pPr>
            <a:r>
              <a:rPr lang="en-US" b="1" dirty="0"/>
              <a:t>of health system respondents currently offer telemedicine</a:t>
            </a:r>
            <a:endParaRPr b="1" dirty="0">
              <a:solidFill>
                <a:srgbClr val="FFFFFF"/>
              </a:solidFill>
              <a:latin typeface="Muli"/>
              <a:ea typeface="Muli"/>
              <a:cs typeface="Muli"/>
              <a:sym typeface="Muli"/>
            </a:endParaRPr>
          </a:p>
        </p:txBody>
      </p:sp>
      <p:sp>
        <p:nvSpPr>
          <p:cNvPr id="343" name="Google Shape;343;p40"/>
          <p:cNvSpPr txBox="1">
            <a:spLocks noGrp="1"/>
          </p:cNvSpPr>
          <p:nvPr>
            <p:ph type="ctrTitle" idx="4294967295"/>
          </p:nvPr>
        </p:nvSpPr>
        <p:spPr>
          <a:xfrm>
            <a:off x="418494" y="3167820"/>
            <a:ext cx="77724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40%</a:t>
            </a:r>
            <a:endParaRPr sz="5400" dirty="0"/>
          </a:p>
        </p:txBody>
      </p:sp>
      <p:sp>
        <p:nvSpPr>
          <p:cNvPr id="345" name="Google Shape;345;p40"/>
          <p:cNvSpPr txBox="1">
            <a:spLocks noGrp="1"/>
          </p:cNvSpPr>
          <p:nvPr>
            <p:ph type="ctrTitle" idx="4294967295"/>
          </p:nvPr>
        </p:nvSpPr>
        <p:spPr>
          <a:xfrm>
            <a:off x="418494" y="2181334"/>
            <a:ext cx="7772400" cy="8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67%</a:t>
            </a:r>
            <a:endParaRPr sz="3600" dirty="0"/>
          </a:p>
        </p:txBody>
      </p:sp>
      <p:sp>
        <p:nvSpPr>
          <p:cNvPr id="346" name="Google Shape;346;p40"/>
          <p:cNvSpPr txBox="1">
            <a:spLocks noGrp="1"/>
          </p:cNvSpPr>
          <p:nvPr>
            <p:ph type="subTitle" idx="4294967295"/>
          </p:nvPr>
        </p:nvSpPr>
        <p:spPr>
          <a:xfrm>
            <a:off x="2192304" y="2578226"/>
            <a:ext cx="7772400" cy="463200"/>
          </a:xfrm>
          <a:prstGeom prst="rect">
            <a:avLst/>
          </a:prstGeom>
          <a:noFill/>
          <a:ln>
            <a:noFill/>
          </a:ln>
        </p:spPr>
        <p:txBody>
          <a:bodyPr spcFirstLastPara="1" wrap="square" lIns="91425" tIns="91425" rIns="91425" bIns="91425" anchor="ctr" anchorCtr="0">
            <a:noAutofit/>
          </a:bodyPr>
          <a:lstStyle/>
          <a:p>
            <a:pPr marL="0" lvl="0" indent="0">
              <a:buNone/>
            </a:pPr>
            <a:r>
              <a:rPr lang="en-US" b="1" dirty="0"/>
              <a:t>of the rest are investigating telemedicine</a:t>
            </a:r>
          </a:p>
          <a:p>
            <a:pPr marL="0" lvl="0" indent="0" algn="l" rtl="0">
              <a:spcBef>
                <a:spcPts val="0"/>
              </a:spcBef>
              <a:spcAft>
                <a:spcPts val="0"/>
              </a:spcAft>
              <a:buNone/>
            </a:pPr>
            <a:endParaRPr b="1" dirty="0">
              <a:solidFill>
                <a:srgbClr val="FFFFFF"/>
              </a:solidFill>
              <a:latin typeface="Muli"/>
              <a:ea typeface="Muli"/>
              <a:cs typeface="Muli"/>
              <a:sym typeface="Muli"/>
            </a:endParaRPr>
          </a:p>
        </p:txBody>
      </p:sp>
      <p:sp>
        <p:nvSpPr>
          <p:cNvPr id="3" name="Rectangle 2"/>
          <p:cNvSpPr/>
          <p:nvPr/>
        </p:nvSpPr>
        <p:spPr>
          <a:xfrm>
            <a:off x="0" y="109569"/>
            <a:ext cx="8711921" cy="1015663"/>
          </a:xfrm>
          <a:prstGeom prst="rect">
            <a:avLst/>
          </a:prstGeom>
        </p:spPr>
        <p:txBody>
          <a:bodyPr wrap="square">
            <a:spAutoFit/>
          </a:bodyPr>
          <a:lstStyle/>
          <a:p>
            <a:pPr marL="457200" lvl="0" indent="-342900">
              <a:buClr>
                <a:srgbClr val="FFFFFF"/>
              </a:buClr>
              <a:buSzPts val="1800"/>
              <a:buFont typeface="Muli"/>
              <a:buChar char="➜"/>
            </a:pPr>
            <a:r>
              <a:rPr lang="en-US" sz="2000" dirty="0">
                <a:solidFill>
                  <a:srgbClr val="FFFFFF"/>
                </a:solidFill>
                <a:latin typeface="Muli"/>
                <a:sym typeface="Muli"/>
              </a:rPr>
              <a:t>According to the 2014 Analytics Telemedicine Survey conducted by the </a:t>
            </a:r>
            <a:r>
              <a:rPr lang="en-US" sz="2000" dirty="0">
                <a:solidFill>
                  <a:srgbClr val="FFFFFF"/>
                </a:solidFill>
                <a:latin typeface="Muli"/>
                <a:sym typeface="Muli"/>
                <a:hlinkClick r:id="rId3"/>
              </a:rPr>
              <a:t>Healthcare Information and Management Systems Society</a:t>
            </a:r>
            <a:r>
              <a:rPr lang="en-US" sz="2000" dirty="0">
                <a:solidFill>
                  <a:srgbClr val="FFFFFF"/>
                </a:solidFill>
                <a:latin typeface="Muli"/>
                <a:sym typeface="Muli"/>
              </a:rPr>
              <a:t> (</a:t>
            </a:r>
            <a:r>
              <a:rPr lang="en-US" sz="2000" dirty="0" err="1">
                <a:solidFill>
                  <a:srgbClr val="FFFFFF"/>
                </a:solidFill>
                <a:latin typeface="Muli"/>
                <a:sym typeface="Muli"/>
                <a:hlinkClick r:id="rId3"/>
              </a:rPr>
              <a:t>HiMSS</a:t>
            </a:r>
            <a:r>
              <a:rPr lang="en-US" sz="2000" dirty="0">
                <a:solidFill>
                  <a:srgbClr val="FFFFFF"/>
                </a:solidFill>
                <a:latin typeface="Muli"/>
                <a:sym typeface="Muli"/>
              </a:rPr>
              <a:t>):</a:t>
            </a:r>
          </a:p>
        </p:txBody>
      </p:sp>
      <p:sp>
        <p:nvSpPr>
          <p:cNvPr id="11" name="Google Shape;346;p40"/>
          <p:cNvSpPr txBox="1">
            <a:spLocks/>
          </p:cNvSpPr>
          <p:nvPr/>
        </p:nvSpPr>
        <p:spPr>
          <a:xfrm>
            <a:off x="2192304" y="3529904"/>
            <a:ext cx="7772400" cy="46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FFFFFF"/>
              </a:buClr>
              <a:buSzPts val="2000"/>
              <a:buFont typeface="Muli"/>
              <a:buChar char="➜"/>
              <a:defRPr sz="2400" b="0" i="0" u="none" strike="noStrike" cap="none">
                <a:solidFill>
                  <a:srgbClr val="FFFFFF"/>
                </a:solidFill>
                <a:latin typeface="Muli"/>
                <a:ea typeface="Muli"/>
                <a:cs typeface="Muli"/>
                <a:sym typeface="Muli"/>
              </a:defRPr>
            </a:lvl1pPr>
            <a:lvl2pPr marL="914400" marR="0" lvl="1" indent="-342900" algn="l" rtl="0">
              <a:lnSpc>
                <a:spcPct val="100000"/>
              </a:lnSpc>
              <a:spcBef>
                <a:spcPts val="0"/>
              </a:spcBef>
              <a:spcAft>
                <a:spcPts val="0"/>
              </a:spcAft>
              <a:buClr>
                <a:srgbClr val="FFFFFF"/>
              </a:buClr>
              <a:buSzPts val="1800"/>
              <a:buFont typeface="Muli"/>
              <a:buChar char="○"/>
              <a:defRPr sz="2400" b="0" i="0" u="none" strike="noStrike" cap="none">
                <a:solidFill>
                  <a:srgbClr val="FFFFFF"/>
                </a:solidFill>
                <a:latin typeface="Muli"/>
                <a:ea typeface="Muli"/>
                <a:cs typeface="Muli"/>
                <a:sym typeface="Muli"/>
              </a:defRPr>
            </a:lvl2pPr>
            <a:lvl3pPr marL="1371600" marR="0" lvl="2"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3pPr>
            <a:lvl4pPr marL="1828800" marR="0" lvl="3"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4pPr>
            <a:lvl5pPr marL="2286000" marR="0" lvl="4"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5pPr>
            <a:lvl6pPr marL="2743200" marR="0" lvl="5"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6pPr>
            <a:lvl7pPr marL="3200400" marR="0" lvl="6"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7pPr>
            <a:lvl8pPr marL="3657600" marR="0" lvl="7"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8pPr>
            <a:lvl9pPr marL="4114800" marR="0" lvl="8"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9pPr>
          </a:lstStyle>
          <a:p>
            <a:pPr marL="0" indent="0">
              <a:buNone/>
            </a:pPr>
            <a:r>
              <a:rPr lang="en-US" b="1" dirty="0"/>
              <a:t>are using it to fill gaps in patient care</a:t>
            </a:r>
          </a:p>
        </p:txBody>
      </p:sp>
      <p:sp>
        <p:nvSpPr>
          <p:cNvPr id="12" name="Google Shape;343;p40"/>
          <p:cNvSpPr txBox="1">
            <a:spLocks/>
          </p:cNvSpPr>
          <p:nvPr/>
        </p:nvSpPr>
        <p:spPr>
          <a:xfrm>
            <a:off x="418494" y="4115122"/>
            <a:ext cx="7772400" cy="89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1pPr>
            <a:lvl2pPr marR="0" lvl="1"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2pPr>
            <a:lvl3pPr marR="0" lvl="2"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3pPr>
            <a:lvl4pPr marR="0" lvl="3"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4pPr>
            <a:lvl5pPr marR="0" lvl="4"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5pPr>
            <a:lvl6pPr marR="0" lvl="5"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6pPr>
            <a:lvl7pPr marR="0" lvl="6"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7pPr>
            <a:lvl8pPr marR="0" lvl="7"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8pPr>
            <a:lvl9pPr marR="0" lvl="8" algn="l" rtl="0">
              <a:lnSpc>
                <a:spcPct val="100000"/>
              </a:lnSpc>
              <a:spcBef>
                <a:spcPts val="0"/>
              </a:spcBef>
              <a:spcAft>
                <a:spcPts val="0"/>
              </a:spcAft>
              <a:buClr>
                <a:srgbClr val="000000"/>
              </a:buClr>
              <a:buFont typeface="Arial"/>
              <a:buNone/>
              <a:defRPr sz="1800" b="1" i="0" u="none" strike="noStrike" cap="none">
                <a:solidFill>
                  <a:srgbClr val="FFFFFF"/>
                </a:solidFill>
                <a:latin typeface="Muli"/>
                <a:ea typeface="Muli"/>
                <a:cs typeface="Muli"/>
                <a:sym typeface="Muli"/>
              </a:defRPr>
            </a:lvl9pPr>
          </a:lstStyle>
          <a:p>
            <a:r>
              <a:rPr lang="en" sz="5400" dirty="0"/>
              <a:t>23%</a:t>
            </a:r>
          </a:p>
        </p:txBody>
      </p:sp>
      <p:sp>
        <p:nvSpPr>
          <p:cNvPr id="13" name="Google Shape;346;p40"/>
          <p:cNvSpPr txBox="1">
            <a:spLocks/>
          </p:cNvSpPr>
          <p:nvPr/>
        </p:nvSpPr>
        <p:spPr>
          <a:xfrm>
            <a:off x="2192304" y="4477206"/>
            <a:ext cx="7772400" cy="46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FFFFFF"/>
              </a:buClr>
              <a:buSzPts val="2000"/>
              <a:buFont typeface="Muli"/>
              <a:buChar char="➜"/>
              <a:defRPr sz="2400" b="0" i="0" u="none" strike="noStrike" cap="none">
                <a:solidFill>
                  <a:srgbClr val="FFFFFF"/>
                </a:solidFill>
                <a:latin typeface="Muli"/>
                <a:ea typeface="Muli"/>
                <a:cs typeface="Muli"/>
                <a:sym typeface="Muli"/>
              </a:defRPr>
            </a:lvl1pPr>
            <a:lvl2pPr marL="914400" marR="0" lvl="1" indent="-342900" algn="l" rtl="0">
              <a:lnSpc>
                <a:spcPct val="100000"/>
              </a:lnSpc>
              <a:spcBef>
                <a:spcPts val="0"/>
              </a:spcBef>
              <a:spcAft>
                <a:spcPts val="0"/>
              </a:spcAft>
              <a:buClr>
                <a:srgbClr val="FFFFFF"/>
              </a:buClr>
              <a:buSzPts val="1800"/>
              <a:buFont typeface="Muli"/>
              <a:buChar char="○"/>
              <a:defRPr sz="2400" b="0" i="0" u="none" strike="noStrike" cap="none">
                <a:solidFill>
                  <a:srgbClr val="FFFFFF"/>
                </a:solidFill>
                <a:latin typeface="Muli"/>
                <a:ea typeface="Muli"/>
                <a:cs typeface="Muli"/>
                <a:sym typeface="Muli"/>
              </a:defRPr>
            </a:lvl2pPr>
            <a:lvl3pPr marL="1371600" marR="0" lvl="2"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3pPr>
            <a:lvl4pPr marL="1828800" marR="0" lvl="3"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4pPr>
            <a:lvl5pPr marL="2286000" marR="0" lvl="4"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5pPr>
            <a:lvl6pPr marL="2743200" marR="0" lvl="5"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6pPr>
            <a:lvl7pPr marL="3200400" marR="0" lvl="6"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7pPr>
            <a:lvl8pPr marL="3657600" marR="0" lvl="7"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8pPr>
            <a:lvl9pPr marL="4114800" marR="0" lvl="8"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9pPr>
          </a:lstStyle>
          <a:p>
            <a:pPr marL="0" indent="0">
              <a:buNone/>
            </a:pPr>
            <a:r>
              <a:rPr lang="en-US" b="1" dirty="0"/>
              <a:t>Use it to offer care not otherwise available</a:t>
            </a:r>
          </a:p>
        </p:txBody>
      </p:sp>
    </p:spTree>
    <p:extLst>
      <p:ext uri="{BB962C8B-B14F-4D97-AF65-F5344CB8AC3E}">
        <p14:creationId xmlns:p14="http://schemas.microsoft.com/office/powerpoint/2010/main" val="2662398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9327</TotalTime>
  <Words>3622</Words>
  <Application>Microsoft Office PowerPoint</Application>
  <PresentationFormat>On-screen Show (16:9)</PresentationFormat>
  <Paragraphs>565</Paragraphs>
  <Slides>84</Slides>
  <Notes>64</Notes>
  <HiddenSlides>27</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84</vt:i4>
      </vt:variant>
    </vt:vector>
  </HeadingPairs>
  <TitlesOfParts>
    <vt:vector size="93" baseType="lpstr">
      <vt:lpstr>Times New Roman</vt:lpstr>
      <vt:lpstr>Georgia</vt:lpstr>
      <vt:lpstr>Arial</vt:lpstr>
      <vt:lpstr>Calibri</vt:lpstr>
      <vt:lpstr>Muli</vt:lpstr>
      <vt:lpstr>Varela Round</vt:lpstr>
      <vt:lpstr>Banquo template</vt:lpstr>
      <vt:lpstr>Banquo template</vt:lpstr>
      <vt:lpstr>Acrobat Document</vt:lpstr>
      <vt:lpstr>Developing a Telemental Health Services Program</vt:lpstr>
      <vt:lpstr>LEARNING OBJECTIVES</vt:lpstr>
      <vt:lpstr>1. Participants will </vt:lpstr>
      <vt:lpstr>4. Participants will identify unique aspects of working in an online space that differ from face-to-face settings </vt:lpstr>
      <vt:lpstr>Today’s Session</vt:lpstr>
      <vt:lpstr>History and Current State of Affairs</vt:lpstr>
      <vt:lpstr>HISTORY</vt:lpstr>
      <vt:lpstr>It’s happening</vt:lpstr>
      <vt:lpstr>46%</vt:lpstr>
      <vt:lpstr>It’s happening</vt:lpstr>
      <vt:lpstr>AUCCD Survey 2018 Do you offer any form of telehealth?</vt:lpstr>
      <vt:lpstr>Application of Services</vt:lpstr>
      <vt:lpstr>Barriers</vt:lpstr>
      <vt:lpstr>Barriers continued</vt:lpstr>
      <vt:lpstr>Who would be best served by TBH</vt:lpstr>
      <vt:lpstr>Who can this serve in college?</vt:lpstr>
      <vt:lpstr>Appropriateness for TBH</vt:lpstr>
      <vt:lpstr>We are already doing it (Barnett &amp; Kolmes, 2016)</vt:lpstr>
      <vt:lpstr>PowerPoint Presentation</vt:lpstr>
      <vt:lpstr>Psychological Aspects of Cyberspace</vt:lpstr>
      <vt:lpstr>PowerPoint Presentation</vt:lpstr>
      <vt:lpstr>PowerPoint Presentation</vt:lpstr>
      <vt:lpstr>PowerPoint Presentation</vt:lpstr>
      <vt:lpstr>PowerPoint Presentation</vt:lpstr>
      <vt:lpstr>CASE</vt:lpstr>
      <vt:lpstr>Ethical and Legal Issues</vt:lpstr>
      <vt:lpstr>Ethical and Legal Issues</vt:lpstr>
      <vt:lpstr>Licensure Portability</vt:lpstr>
      <vt:lpstr>PsyPact Current Status</vt:lpstr>
      <vt:lpstr>Potential Legal Pitfalls</vt:lpstr>
      <vt:lpstr>Dealing with Crises/Emergencies</vt:lpstr>
      <vt:lpstr>Informed Consent</vt:lpstr>
      <vt:lpstr>Example consent</vt:lpstr>
      <vt:lpstr>Annoying Technologies</vt:lpstr>
      <vt:lpstr>CASE</vt:lpstr>
      <vt:lpstr>PowerPoint Presentation</vt:lpstr>
      <vt:lpstr>Step 1 Needs Assessment</vt:lpstr>
      <vt:lpstr>Step 2 Workgroup</vt:lpstr>
      <vt:lpstr>Step 3: Review relevant documents and information</vt:lpstr>
      <vt:lpstr>Step 4 Decide elements to include for implementation of telemental health </vt:lpstr>
      <vt:lpstr>Step 5 Develop draft procedure for implementation and practice, and first draft of informed consent </vt:lpstr>
      <vt:lpstr>Step 6: Get Trained!</vt:lpstr>
      <vt:lpstr>More training</vt:lpstr>
      <vt:lpstr>Step 7</vt:lpstr>
      <vt:lpstr>Current situation</vt:lpstr>
      <vt:lpstr>PowerPoint Presentation</vt:lpstr>
      <vt:lpstr>QUESTIONS?</vt:lpstr>
      <vt:lpstr>Creating a Tech Based Practice</vt:lpstr>
      <vt:lpstr>Six Fundamental Questions</vt:lpstr>
      <vt:lpstr>Videoconferencing Pros and Cons</vt:lpstr>
      <vt:lpstr>Social Networking</vt:lpstr>
      <vt:lpstr>Efficacy and Results</vt:lpstr>
      <vt:lpstr>PowerPoint Presentation</vt:lpstr>
      <vt:lpstr>PowerPoint Presentation</vt:lpstr>
      <vt:lpstr>PowerPoint Presentation</vt:lpstr>
      <vt:lpstr>PowerPoint Presentation</vt:lpstr>
      <vt:lpstr>PowerPoint Presentation</vt:lpstr>
      <vt:lpstr>INSTRUCTIONS FOR USE</vt:lpstr>
      <vt:lpstr>Hello!</vt:lpstr>
      <vt:lpstr>PowerPoint Presentation</vt:lpstr>
      <vt:lpstr>THIS IS A SLIDE TITLE</vt:lpstr>
      <vt:lpstr>YOU CAN ALSO SPLIT YOUR CONTENT</vt:lpstr>
      <vt:lpstr>IN TWO OR THREE COLUMNS</vt:lpstr>
      <vt:lpstr>A PICTURE IS WORTH A THOUSAND WORDS</vt:lpstr>
      <vt:lpstr>Want big impact? USE BIG IMAGE</vt:lpstr>
      <vt:lpstr>USE CHARTS TO EXPLAIN YOUR IDEAS</vt:lpstr>
      <vt:lpstr>USE INFOGRAPHICS TO SHOW DATA</vt:lpstr>
      <vt:lpstr>OR DIAGRAMS TO EXPLAIN COMPLEX IDEAS</vt:lpstr>
      <vt:lpstr>AND TABLES TO COMPARE DATA</vt:lpstr>
      <vt:lpstr>MAPS</vt:lpstr>
      <vt:lpstr>PowerPoint Presentation</vt:lpstr>
      <vt:lpstr>89,526,124$</vt:lpstr>
      <vt:lpstr>OUR PROCESS IS EASY</vt:lpstr>
      <vt:lpstr>LET’S REVIEW SOME CONCEPTS</vt:lpstr>
      <vt:lpstr>PowerPoint Presentation</vt:lpstr>
      <vt:lpstr>PowerPoint Presentation</vt:lpstr>
      <vt:lpstr>PowerPoint Presentation</vt:lpstr>
      <vt:lpstr>PowerPoint Presentation</vt:lpstr>
      <vt:lpstr>PowerPoint Presentation</vt:lpstr>
      <vt:lpstr>Thanks!</vt:lpstr>
      <vt:lpstr>CREDITS</vt:lpstr>
      <vt:lpstr>Presentation design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TELEHEALTH BEHAVIORAL HEALTH SERVICES  Scott Strader and Nick Joyce</dc:title>
  <dc:creator>Poncy, George</dc:creator>
  <cp:lastModifiedBy>Joyce, Nicholas</cp:lastModifiedBy>
  <cp:revision>81</cp:revision>
  <dcterms:modified xsi:type="dcterms:W3CDTF">2020-02-21T13:40:32Z</dcterms:modified>
</cp:coreProperties>
</file>